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0" r:id="rId4"/>
    <p:sldId id="269" r:id="rId5"/>
    <p:sldId id="260" r:id="rId6"/>
    <p:sldId id="262" r:id="rId7"/>
    <p:sldId id="263" r:id="rId8"/>
    <p:sldId id="264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8"/>
      </p:cViewPr>
      <p:guideLst>
        <p:guide orient="horz" pos="21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00138-D3D1-4013-8E20-FF2DBF43DAF8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E7E6F-966C-4FD8-BCDA-0230587AF3F1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ly\Desktop\YAHOO LOGO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0278" r="4691" b="23472"/>
          <a:stretch>
            <a:fillRect/>
          </a:stretch>
        </p:blipFill>
        <p:spPr bwMode="auto">
          <a:xfrm>
            <a:off x="2626360" y="3061335"/>
            <a:ext cx="821055" cy="11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453765" y="3020695"/>
            <a:ext cx="3244850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莎莉伊森實拍</a:t>
            </a:r>
            <a:endParaRPr lang="zh-TW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TW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盜用圖片必究</a:t>
            </a:r>
            <a:endParaRPr lang="zh-TW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99592" y="2564904"/>
            <a:ext cx="7272808" cy="1944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/>
              <a:t>Hello~</a:t>
            </a:r>
            <a:r>
              <a:rPr lang="zh-TW" altLang="zh-TW" b="1" dirty="0"/>
              <a:t>歡迎大家來到</a:t>
            </a:r>
            <a:r>
              <a:rPr lang="en-US" altLang="zh-TW" b="1" dirty="0"/>
              <a:t>Sally</a:t>
            </a:r>
            <a:r>
              <a:rPr lang="zh-TW" altLang="zh-TW" b="1" dirty="0"/>
              <a:t>和</a:t>
            </a:r>
            <a:r>
              <a:rPr lang="en-US" altLang="zh-TW" b="1" dirty="0"/>
              <a:t>Eason</a:t>
            </a:r>
            <a:r>
              <a:rPr lang="zh-TW" altLang="zh-TW" b="1" dirty="0"/>
              <a:t>的商場</a:t>
            </a:r>
            <a:r>
              <a:rPr lang="en-US" altLang="zh-TW" b="1" dirty="0"/>
              <a:t>!</a:t>
            </a:r>
            <a:endParaRPr lang="zh-TW" altLang="zh-TW" dirty="0"/>
          </a:p>
          <a:p>
            <a:r>
              <a:rPr lang="zh-TW" altLang="zh-TW" dirty="0"/>
              <a:t>我們是兩個很愛買國外東西的人，但是國際運費昂貴，所以我們希望以一種團購的方式購買，以提供較優惠的價格，我們每樣商品都只有賺取些微的代買費用，透過我們的平台讓大家以更優惠的價格買到國外熱門正貨商品。大家有想要購買的商品也歡迎提供我們意見唷，希望大家可以支持我們，謝謝。</a:t>
            </a:r>
            <a:endParaRPr lang="zh-TW" altLang="zh-TW" dirty="0"/>
          </a:p>
        </p:txBody>
      </p:sp>
      <p:sp>
        <p:nvSpPr>
          <p:cNvPr id="6" name="向右箭號 5"/>
          <p:cNvSpPr/>
          <p:nvPr/>
        </p:nvSpPr>
        <p:spPr>
          <a:xfrm rot="5400000">
            <a:off x="3509882" y="926722"/>
            <a:ext cx="1044116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ly\Desktop\網拍-全\商店相關\商店LOGO\Picture1_burned.jpgPicture1_burned"/>
          <p:cNvPicPr>
            <a:picLocks noChangeAspect="1" noChangeArrowheads="1"/>
          </p:cNvPicPr>
          <p:nvPr/>
        </p:nvPicPr>
        <p:blipFill rotWithShape="1">
          <a:blip r:embed="rId1"/>
          <a:srcRect/>
          <a:stretch>
            <a:fillRect/>
          </a:stretch>
        </p:blipFill>
        <p:spPr bwMode="auto">
          <a:xfrm>
            <a:off x="4065270" y="2449830"/>
            <a:ext cx="125603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247640" y="3020695"/>
            <a:ext cx="331089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盜用圖片必究</a:t>
            </a:r>
            <a:endParaRPr lang="zh-TW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文字方塊 3"/>
          <p:cNvSpPr txBox="1"/>
          <p:nvPr/>
        </p:nvSpPr>
        <p:spPr>
          <a:xfrm>
            <a:off x="854075" y="3004185"/>
            <a:ext cx="329120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莎莉伊森實拍</a:t>
            </a:r>
            <a:endParaRPr lang="zh-TW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ly\Desktop\YAHOO LOGO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0278" r="4691" b="23472"/>
          <a:stretch>
            <a:fillRect/>
          </a:stretch>
        </p:blipFill>
        <p:spPr bwMode="auto">
          <a:xfrm>
            <a:off x="467544" y="908149"/>
            <a:ext cx="2939802" cy="42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51920" y="1844824"/>
            <a:ext cx="41764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Sally Eason</a:t>
            </a:r>
            <a:endParaRPr lang="zh-TW" altLang="en-US" sz="88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ly\Desktop\YAHOO LOGO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0278" r="4691" b="23472"/>
          <a:stretch>
            <a:fillRect/>
          </a:stretch>
        </p:blipFill>
        <p:spPr bwMode="auto">
          <a:xfrm>
            <a:off x="467544" y="908149"/>
            <a:ext cx="2939802" cy="42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51920" y="1844824"/>
            <a:ext cx="41764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Sally Eason</a:t>
            </a:r>
            <a:endParaRPr lang="zh-TW" altLang="en-US" sz="8800" b="1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ly\Desktop\YAHOO LOGO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0278" r="4691" b="23472"/>
          <a:stretch>
            <a:fillRect/>
          </a:stretch>
        </p:blipFill>
        <p:spPr bwMode="auto">
          <a:xfrm>
            <a:off x="467544" y="908149"/>
            <a:ext cx="2939802" cy="42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51920" y="1844824"/>
            <a:ext cx="41764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latin typeface="Gungsuh" panose="02030600000101010101" pitchFamily="18" charset="-127"/>
                <a:ea typeface="Gungsuh" panose="02030600000101010101" pitchFamily="18" charset="-127"/>
              </a:rPr>
              <a:t>Sally Eason</a:t>
            </a:r>
            <a:endParaRPr lang="zh-TW" altLang="en-US" sz="88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ly\Desktop\YAHOO LOGO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0278" r="4691" b="23472"/>
          <a:stretch>
            <a:fillRect/>
          </a:stretch>
        </p:blipFill>
        <p:spPr bwMode="auto">
          <a:xfrm>
            <a:off x="467544" y="908149"/>
            <a:ext cx="2939802" cy="42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51920" y="1844824"/>
            <a:ext cx="41764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latin typeface="Baskerville Old Face" panose="02020602080505020303" pitchFamily="18" charset="0"/>
                <a:ea typeface="NSimSun" panose="02010609030101010101" pitchFamily="49" charset="-122"/>
              </a:rPr>
              <a:t>Sally Eason</a:t>
            </a:r>
            <a:endParaRPr lang="zh-TW" altLang="en-US" sz="8800" dirty="0">
              <a:latin typeface="Baskerville Old Face" panose="02020602080505020303" pitchFamily="18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ly\Desktop\YAHOO LOGO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0278" r="4691" b="23472"/>
          <a:stretch>
            <a:fillRect/>
          </a:stretch>
        </p:blipFill>
        <p:spPr bwMode="auto">
          <a:xfrm>
            <a:off x="467544" y="908149"/>
            <a:ext cx="2939802" cy="42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51920" y="1844824"/>
            <a:ext cx="41764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latin typeface="Bodoni MT Black" panose="02070A03080606020203" pitchFamily="18" charset="0"/>
                <a:ea typeface="NSimSun" panose="02010609030101010101" pitchFamily="49" charset="-122"/>
              </a:rPr>
              <a:t>Sally Eason</a:t>
            </a:r>
            <a:endParaRPr lang="zh-TW" altLang="en-US" sz="8800" dirty="0">
              <a:latin typeface="Bodoni MT Black" panose="02070A03080606020203" pitchFamily="18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ly\Desktop\YAHOO LOGO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0278" r="4691" b="23472"/>
          <a:stretch>
            <a:fillRect/>
          </a:stretch>
        </p:blipFill>
        <p:spPr bwMode="auto">
          <a:xfrm>
            <a:off x="467544" y="908149"/>
            <a:ext cx="2939802" cy="42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51920" y="1844824"/>
            <a:ext cx="41764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smtClean="0">
                <a:latin typeface="Informal Roman" panose="030604020304060B0204" pitchFamily="66" charset="0"/>
                <a:ea typeface="NSimSun" panose="02010609030101010101" pitchFamily="49" charset="-122"/>
              </a:rPr>
              <a:t>Sally Eason</a:t>
            </a:r>
            <a:endParaRPr lang="zh-TW" altLang="en-US" sz="8800" b="1" dirty="0">
              <a:latin typeface="Informal Roman" panose="030604020304060B0204" pitchFamily="66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lly\Desktop\YAHOO LOGO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7" t="10278" r="4691" b="23472"/>
          <a:stretch>
            <a:fillRect/>
          </a:stretch>
        </p:blipFill>
        <p:spPr bwMode="auto">
          <a:xfrm>
            <a:off x="467544" y="908149"/>
            <a:ext cx="2939802" cy="42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851920" y="1844824"/>
            <a:ext cx="41764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latin typeface="Perpetua Titling MT" panose="02020502060505020804" pitchFamily="18" charset="0"/>
                <a:ea typeface="NSimSun" panose="02010609030101010101" pitchFamily="49" charset="-122"/>
              </a:rPr>
              <a:t>Sally Eason</a:t>
            </a:r>
            <a:endParaRPr lang="zh-TW" altLang="en-US" sz="8800" dirty="0">
              <a:latin typeface="Perpetua Titling MT" panose="02020502060505020804" pitchFamily="18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Presentation</Application>
  <PresentationFormat>如螢幕大小 (4:3)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Batang</vt:lpstr>
      <vt:lpstr>Gungsuh</vt:lpstr>
      <vt:lpstr>Baskerville Old Face</vt:lpstr>
      <vt:lpstr>NSimSun</vt:lpstr>
      <vt:lpstr>Bodoni MT Black</vt:lpstr>
      <vt:lpstr>Informal Roman</vt:lpstr>
      <vt:lpstr>Perpetua Titling MT</vt:lpstr>
      <vt:lpstr>Adobe Myungjo Std M</vt:lpstr>
      <vt:lpstr>Microsoft YaHei</vt:lpstr>
      <vt:lpstr>新細明體</vt:lpstr>
      <vt:lpstr>Calibri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Sally</dc:creator>
  <cp:lastModifiedBy>Sally</cp:lastModifiedBy>
  <cp:revision>11</cp:revision>
  <dcterms:created xsi:type="dcterms:W3CDTF">2016-08-20T06:01:00Z</dcterms:created>
  <dcterms:modified xsi:type="dcterms:W3CDTF">2016-10-24T09:36:20Z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1033-10.1.0.5783</vt:lpwstr>
  </property>
</Properties>
</file>