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511D4-2A4D-4B14-B794-25296A1766FD}" type="datetimeFigureOut">
              <a:rPr lang="zh-TW" altLang="en-US" smtClean="0"/>
              <a:t>2017/7/26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6874F-A733-4436-8EDA-EC0817DD2E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0735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511D4-2A4D-4B14-B794-25296A1766FD}" type="datetimeFigureOut">
              <a:rPr lang="zh-TW" altLang="en-US" smtClean="0"/>
              <a:t>2017/7/26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6874F-A733-4436-8EDA-EC0817DD2E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7324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511D4-2A4D-4B14-B794-25296A1766FD}" type="datetimeFigureOut">
              <a:rPr lang="zh-TW" altLang="en-US" smtClean="0"/>
              <a:t>2017/7/26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6874F-A733-4436-8EDA-EC0817DD2E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309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511D4-2A4D-4B14-B794-25296A1766FD}" type="datetimeFigureOut">
              <a:rPr lang="zh-TW" altLang="en-US" smtClean="0"/>
              <a:t>2017/7/26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6874F-A733-4436-8EDA-EC0817DD2E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8952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511D4-2A4D-4B14-B794-25296A1766FD}" type="datetimeFigureOut">
              <a:rPr lang="zh-TW" altLang="en-US" smtClean="0"/>
              <a:t>2017/7/26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6874F-A733-4436-8EDA-EC0817DD2E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981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511D4-2A4D-4B14-B794-25296A1766FD}" type="datetimeFigureOut">
              <a:rPr lang="zh-TW" altLang="en-US" smtClean="0"/>
              <a:t>2017/7/26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6874F-A733-4436-8EDA-EC0817DD2E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7139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511D4-2A4D-4B14-B794-25296A1766FD}" type="datetimeFigureOut">
              <a:rPr lang="zh-TW" altLang="en-US" smtClean="0"/>
              <a:t>2017/7/26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6874F-A733-4436-8EDA-EC0817DD2E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0379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511D4-2A4D-4B14-B794-25296A1766FD}" type="datetimeFigureOut">
              <a:rPr lang="zh-TW" altLang="en-US" smtClean="0"/>
              <a:t>2017/7/26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6874F-A733-4436-8EDA-EC0817DD2E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7105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511D4-2A4D-4B14-B794-25296A1766FD}" type="datetimeFigureOut">
              <a:rPr lang="zh-TW" altLang="en-US" smtClean="0"/>
              <a:t>2017/7/26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6874F-A733-4436-8EDA-EC0817DD2E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7387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511D4-2A4D-4B14-B794-25296A1766FD}" type="datetimeFigureOut">
              <a:rPr lang="zh-TW" altLang="en-US" smtClean="0"/>
              <a:t>2017/7/26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6874F-A733-4436-8EDA-EC0817DD2E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0295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511D4-2A4D-4B14-B794-25296A1766FD}" type="datetimeFigureOut">
              <a:rPr lang="zh-TW" altLang="en-US" smtClean="0"/>
              <a:t>2017/7/26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6874F-A733-4436-8EDA-EC0817DD2E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4856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5511D4-2A4D-4B14-B794-25296A1766FD}" type="datetimeFigureOut">
              <a:rPr lang="zh-TW" altLang="en-US" smtClean="0"/>
              <a:t>2017/7/26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E6874F-A733-4436-8EDA-EC0817DD2E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4884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93371" y="1149122"/>
            <a:ext cx="9448800" cy="3640591"/>
          </a:xfrm>
          <a:blipFill dpi="0" rotWithShape="1">
            <a:blip r:embed="rId2"/>
            <a:srcRect/>
            <a:stretch>
              <a:fillRect/>
            </a:stretch>
          </a:blipFill>
          <a:ln w="28575">
            <a:solidFill>
              <a:schemeClr val="tx1"/>
            </a:solidFill>
          </a:ln>
        </p:spPr>
        <p:txBody>
          <a:bodyPr/>
          <a:lstStyle/>
          <a:p>
            <a:endParaRPr lang="zh-TW" altLang="en-US" dirty="0"/>
          </a:p>
        </p:txBody>
      </p:sp>
      <p:grpSp>
        <p:nvGrpSpPr>
          <p:cNvPr id="14" name="群組 13"/>
          <p:cNvGrpSpPr/>
          <p:nvPr/>
        </p:nvGrpSpPr>
        <p:grpSpPr>
          <a:xfrm>
            <a:off x="2784856" y="2215605"/>
            <a:ext cx="6239256" cy="1491538"/>
            <a:chOff x="2977896" y="1768565"/>
            <a:chExt cx="6239256" cy="1491538"/>
          </a:xfrm>
        </p:grpSpPr>
        <p:sp>
          <p:nvSpPr>
            <p:cNvPr id="5" name="文字方塊 4"/>
            <p:cNvSpPr txBox="1"/>
            <p:nvPr/>
          </p:nvSpPr>
          <p:spPr>
            <a:xfrm>
              <a:off x="5512477" y="2576673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000" dirty="0" smtClean="0">
                  <a:latin typeface="Adobe 宋体 Std L" panose="02020300000000000000" pitchFamily="18" charset="-128"/>
                  <a:ea typeface="Adobe 宋体 Std L" panose="02020300000000000000" pitchFamily="18" charset="-128"/>
                </a:rPr>
                <a:t>莎莉伊森</a:t>
              </a:r>
              <a:endParaRPr lang="zh-TW" altLang="en-US" sz="2000" dirty="0">
                <a:latin typeface="Adobe 宋体 Std L" panose="02020300000000000000" pitchFamily="18" charset="-128"/>
                <a:ea typeface="Adobe 宋体 Std L" panose="02020300000000000000" pitchFamily="18" charset="-128"/>
              </a:endParaRPr>
            </a:p>
          </p:txBody>
        </p:sp>
        <p:sp>
          <p:nvSpPr>
            <p:cNvPr id="6" name="文字方塊 5"/>
            <p:cNvSpPr txBox="1"/>
            <p:nvPr/>
          </p:nvSpPr>
          <p:spPr>
            <a:xfrm>
              <a:off x="3526969" y="1768565"/>
              <a:ext cx="484777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TW" sz="4000" dirty="0" err="1" smtClean="0">
                  <a:latin typeface="Kozuka Gothic Pro EL" panose="020B0200000000000000" pitchFamily="34" charset="-128"/>
                  <a:ea typeface="Kozuka Gothic Pro EL" panose="020B0200000000000000" pitchFamily="34" charset="-128"/>
                </a:rPr>
                <a:t>SallyEason</a:t>
              </a:r>
              <a:endParaRPr lang="zh-TW" altLang="en-US" sz="4000" dirty="0">
                <a:latin typeface="Kozuka Gothic Pro EL" panose="020B0200000000000000" pitchFamily="34" charset="-128"/>
                <a:ea typeface="Kozuka Gothic Pro EL" panose="020B0200000000000000" pitchFamily="34" charset="-128"/>
              </a:endParaRPr>
            </a:p>
          </p:txBody>
        </p:sp>
        <p:cxnSp>
          <p:nvCxnSpPr>
            <p:cNvPr id="8" name="直線接點 7"/>
            <p:cNvCxnSpPr/>
            <p:nvPr/>
          </p:nvCxnSpPr>
          <p:spPr>
            <a:xfrm>
              <a:off x="6757416" y="2779776"/>
              <a:ext cx="245973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接點 8"/>
            <p:cNvCxnSpPr/>
            <p:nvPr/>
          </p:nvCxnSpPr>
          <p:spPr>
            <a:xfrm>
              <a:off x="2977896" y="2776728"/>
              <a:ext cx="245973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字方塊 10"/>
            <p:cNvSpPr txBox="1"/>
            <p:nvPr/>
          </p:nvSpPr>
          <p:spPr>
            <a:xfrm>
              <a:off x="5572188" y="2952326"/>
              <a:ext cx="10823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>
                  <a:latin typeface="Kozuka Gothic Pro EL" panose="020B0200000000000000" pitchFamily="34" charset="-128"/>
                  <a:ea typeface="Kozuka Gothic Pro EL" panose="020B0200000000000000" pitchFamily="34" charset="-128"/>
                </a:rPr>
                <a:t>Since 2016</a:t>
              </a:r>
              <a:endParaRPr lang="zh-TW" altLang="en-US" sz="1400" b="1" dirty="0">
                <a:latin typeface="Kozuka Gothic Pro EL" panose="020B0200000000000000" pitchFamily="34" charset="-128"/>
                <a:ea typeface="Kozuka Gothic Pro EL" panose="020B0200000000000000" pitchFamily="34" charset="-128"/>
              </a:endParaRPr>
            </a:p>
          </p:txBody>
        </p:sp>
      </p:grpSp>
      <p:sp>
        <p:nvSpPr>
          <p:cNvPr id="13" name="矩形 12"/>
          <p:cNvSpPr/>
          <p:nvPr/>
        </p:nvSpPr>
        <p:spPr>
          <a:xfrm>
            <a:off x="9610344" y="3382916"/>
            <a:ext cx="1231827" cy="140679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QR</a:t>
            </a:r>
          </a:p>
          <a:p>
            <a:pPr algn="ctr"/>
            <a:r>
              <a:rPr lang="en-US" altLang="zh-TW" dirty="0" smtClean="0"/>
              <a:t>CODE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208601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9</Words>
  <Application>Microsoft Office PowerPoint</Application>
  <PresentationFormat>寬螢幕</PresentationFormat>
  <Paragraphs>5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8" baseType="lpstr">
      <vt:lpstr>Adobe 宋体 Std L</vt:lpstr>
      <vt:lpstr>Kozuka Gothic Pro EL</vt:lpstr>
      <vt:lpstr>新細明體</vt:lpstr>
      <vt:lpstr>Arial</vt:lpstr>
      <vt:lpstr>Calibri</vt:lpstr>
      <vt:lpstr>Calibri Light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Sally</dc:creator>
  <cp:lastModifiedBy>Sally</cp:lastModifiedBy>
  <cp:revision>3</cp:revision>
  <dcterms:created xsi:type="dcterms:W3CDTF">2017-07-26T08:38:40Z</dcterms:created>
  <dcterms:modified xsi:type="dcterms:W3CDTF">2017-07-26T09:00:20Z</dcterms:modified>
</cp:coreProperties>
</file>