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4" r:id="rId7"/>
    <p:sldId id="337" r:id="rId8"/>
    <p:sldId id="338" r:id="rId9"/>
    <p:sldId id="339" r:id="rId10"/>
    <p:sldId id="340" r:id="rId11"/>
    <p:sldId id="335" r:id="rId12"/>
    <p:sldId id="30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3" d="100"/>
          <a:sy n="83" d="100"/>
        </p:scale>
        <p:origin x="686" y="48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.svg"/><Relationship Id="rId3" Type="http://schemas.openxmlformats.org/officeDocument/2006/relationships/image" Target="../media/image37.svg"/><Relationship Id="rId7" Type="http://schemas.openxmlformats.org/officeDocument/2006/relationships/image" Target="../media/image98.svg"/><Relationship Id="rId12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7.png"/><Relationship Id="rId11" Type="http://schemas.openxmlformats.org/officeDocument/2006/relationships/image" Target="../media/image53.png"/><Relationship Id="rId5" Type="http://schemas.openxmlformats.org/officeDocument/2006/relationships/image" Target="../media/image96.svg"/><Relationship Id="rId10" Type="http://schemas.openxmlformats.org/officeDocument/2006/relationships/image" Target="../media/image100.svg"/><Relationship Id="rId4" Type="http://schemas.openxmlformats.org/officeDocument/2006/relationships/image" Target="../media/image95.png"/><Relationship Id="rId9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2.svg"/><Relationship Id="rId21" Type="http://schemas.openxmlformats.org/officeDocument/2006/relationships/image" Target="../media/image3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2.svg"/><Relationship Id="rId3" Type="http://schemas.openxmlformats.org/officeDocument/2006/relationships/image" Target="../media/image37.svg"/><Relationship Id="rId21" Type="http://schemas.openxmlformats.org/officeDocument/2006/relationships/image" Target="../media/image53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image" Target="../media/image1.png"/><Relationship Id="rId2" Type="http://schemas.openxmlformats.org/officeDocument/2006/relationships/image" Target="../media/image36.png"/><Relationship Id="rId16" Type="http://schemas.openxmlformats.org/officeDocument/2006/relationships/image" Target="../media/image50.svg"/><Relationship Id="rId20" Type="http://schemas.openxmlformats.org/officeDocument/2006/relationships/image" Target="../media/image5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7.svg"/><Relationship Id="rId10" Type="http://schemas.openxmlformats.org/officeDocument/2006/relationships/image" Target="../media/image44.svg"/><Relationship Id="rId19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svg"/><Relationship Id="rId2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60.png"/><Relationship Id="rId18" Type="http://schemas.openxmlformats.org/officeDocument/2006/relationships/image" Target="../media/image65.svg"/><Relationship Id="rId26" Type="http://schemas.openxmlformats.org/officeDocument/2006/relationships/image" Target="../media/image41.png"/><Relationship Id="rId3" Type="http://schemas.openxmlformats.org/officeDocument/2006/relationships/image" Target="../media/image37.sv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17" Type="http://schemas.openxmlformats.org/officeDocument/2006/relationships/image" Target="../media/image64.png"/><Relationship Id="rId25" Type="http://schemas.openxmlformats.org/officeDocument/2006/relationships/image" Target="../media/image7.svg"/><Relationship Id="rId2" Type="http://schemas.openxmlformats.org/officeDocument/2006/relationships/image" Target="../media/image36.png"/><Relationship Id="rId16" Type="http://schemas.openxmlformats.org/officeDocument/2006/relationships/image" Target="../media/image63.svg"/><Relationship Id="rId20" Type="http://schemas.openxmlformats.org/officeDocument/2006/relationships/image" Target="../media/image67.svg"/><Relationship Id="rId29" Type="http://schemas.openxmlformats.org/officeDocument/2006/relationships/image" Target="../media/image7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11" Type="http://schemas.openxmlformats.org/officeDocument/2006/relationships/image" Target="../media/image58.png"/><Relationship Id="rId24" Type="http://schemas.openxmlformats.org/officeDocument/2006/relationships/image" Target="../media/image6.png"/><Relationship Id="rId5" Type="http://schemas.openxmlformats.org/officeDocument/2006/relationships/image" Target="../media/image39.png"/><Relationship Id="rId15" Type="http://schemas.openxmlformats.org/officeDocument/2006/relationships/image" Target="../media/image62.png"/><Relationship Id="rId23" Type="http://schemas.openxmlformats.org/officeDocument/2006/relationships/image" Target="../media/image53.png"/><Relationship Id="rId28" Type="http://schemas.openxmlformats.org/officeDocument/2006/relationships/image" Target="../media/image70.png"/><Relationship Id="rId10" Type="http://schemas.openxmlformats.org/officeDocument/2006/relationships/image" Target="../media/image57.svg"/><Relationship Id="rId19" Type="http://schemas.openxmlformats.org/officeDocument/2006/relationships/image" Target="../media/image66.png"/><Relationship Id="rId4" Type="http://schemas.openxmlformats.org/officeDocument/2006/relationships/image" Target="../media/image38.png"/><Relationship Id="rId9" Type="http://schemas.openxmlformats.org/officeDocument/2006/relationships/image" Target="../media/image56.png"/><Relationship Id="rId14" Type="http://schemas.openxmlformats.org/officeDocument/2006/relationships/image" Target="../media/image61.svg"/><Relationship Id="rId22" Type="http://schemas.openxmlformats.org/officeDocument/2006/relationships/image" Target="../media/image69.svg"/><Relationship Id="rId27" Type="http://schemas.openxmlformats.org/officeDocument/2006/relationships/image" Target="../media/image4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6.svg"/><Relationship Id="rId3" Type="http://schemas.openxmlformats.org/officeDocument/2006/relationships/image" Target="../media/image37.svg"/><Relationship Id="rId7" Type="http://schemas.openxmlformats.org/officeDocument/2006/relationships/image" Target="../media/image74.svg"/><Relationship Id="rId12" Type="http://schemas.openxmlformats.org/officeDocument/2006/relationships/image" Target="../media/image7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7.svg"/><Relationship Id="rId5" Type="http://schemas.openxmlformats.org/officeDocument/2006/relationships/image" Target="../media/image73.svg"/><Relationship Id="rId15" Type="http://schemas.openxmlformats.org/officeDocument/2006/relationships/image" Target="../media/image78.svg"/><Relationship Id="rId10" Type="http://schemas.openxmlformats.org/officeDocument/2006/relationships/image" Target="../media/image6.png"/><Relationship Id="rId4" Type="http://schemas.openxmlformats.org/officeDocument/2006/relationships/image" Target="../media/image72.png"/><Relationship Id="rId9" Type="http://schemas.openxmlformats.org/officeDocument/2006/relationships/image" Target="../media/image53.png"/><Relationship Id="rId14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13" Type="http://schemas.openxmlformats.org/officeDocument/2006/relationships/image" Target="../media/image84.png"/><Relationship Id="rId3" Type="http://schemas.openxmlformats.org/officeDocument/2006/relationships/image" Target="../media/image37.svg"/><Relationship Id="rId7" Type="http://schemas.openxmlformats.org/officeDocument/2006/relationships/image" Target="../media/image39.png"/><Relationship Id="rId12" Type="http://schemas.openxmlformats.org/officeDocument/2006/relationships/image" Target="../media/image33.svg"/><Relationship Id="rId17" Type="http://schemas.openxmlformats.org/officeDocument/2006/relationships/image" Target="../media/image7.svg"/><Relationship Id="rId2" Type="http://schemas.openxmlformats.org/officeDocument/2006/relationships/image" Target="../media/image36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32.png"/><Relationship Id="rId5" Type="http://schemas.openxmlformats.org/officeDocument/2006/relationships/image" Target="../media/image80.svg"/><Relationship Id="rId15" Type="http://schemas.openxmlformats.org/officeDocument/2006/relationships/image" Target="../media/image53.png"/><Relationship Id="rId10" Type="http://schemas.openxmlformats.org/officeDocument/2006/relationships/image" Target="../media/image83.svg"/><Relationship Id="rId4" Type="http://schemas.openxmlformats.org/officeDocument/2006/relationships/image" Target="../media/image79.png"/><Relationship Id="rId9" Type="http://schemas.openxmlformats.org/officeDocument/2006/relationships/image" Target="../media/image82.png"/><Relationship Id="rId14" Type="http://schemas.openxmlformats.org/officeDocument/2006/relationships/image" Target="../media/image8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12" Type="http://schemas.openxmlformats.org/officeDocument/2006/relationships/image" Target="../media/image9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89.png"/><Relationship Id="rId5" Type="http://schemas.openxmlformats.org/officeDocument/2006/relationships/image" Target="../media/image53.png"/><Relationship Id="rId10" Type="http://schemas.openxmlformats.org/officeDocument/2006/relationships/image" Target="../media/image88.png"/><Relationship Id="rId4" Type="http://schemas.openxmlformats.org/officeDocument/2006/relationships/image" Target="../media/image38.png"/><Relationship Id="rId9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12" Type="http://schemas.microsoft.com/office/2007/relationships/diagramDrawing" Target="../diagrams/drawing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5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8.png"/><Relationship Id="rId9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547230"/>
            <a:chOff x="6747213" y="1370504"/>
            <a:chExt cx="4736481" cy="15472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MBC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아카데미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(AI-X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융복합 과정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107996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ko-KR" sz="3600" b="1" dirty="0"/>
                <a:t>서울</a:t>
              </a:r>
              <a:r>
                <a:rPr lang="en-US" altLang="ko-KR" sz="3600" b="1" dirty="0"/>
                <a:t> PM </a:t>
              </a:r>
              <a:r>
                <a:rPr lang="ko-KR" altLang="ko-KR" sz="3600" b="1" dirty="0"/>
                <a:t>수요예측</a:t>
              </a:r>
              <a:r>
                <a:rPr lang="en-US" altLang="ko-KR" sz="3600" b="1" dirty="0"/>
                <a:t> </a:t>
              </a:r>
            </a:p>
            <a:p>
              <a:pPr>
                <a:defRPr/>
              </a:pPr>
              <a:r>
                <a:rPr lang="en-US" altLang="ko-KR" sz="3600" b="1" dirty="0"/>
                <a:t>&amp; </a:t>
              </a:r>
              <a:r>
                <a:rPr lang="ko-KR" altLang="ko-KR" sz="3600" b="1" dirty="0"/>
                <a:t>재배치 수요예측 모델 기획서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3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조명환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정선우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정종혁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김도현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이소영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388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7358069" y="4437112"/>
            <a:ext cx="212230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구체적인 실행 내역</a:t>
            </a: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등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9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858457" cy="326913"/>
            <a:chOff x="7383738" y="3841157"/>
            <a:chExt cx="1858457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858457" cy="326913"/>
              <a:chOff x="4665552" y="3307757"/>
              <a:chExt cx="1858457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50535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864</Words>
  <Application>Microsoft Office PowerPoint</Application>
  <PresentationFormat>와이드스크린</PresentationFormat>
  <Paragraphs>173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Admin</cp:lastModifiedBy>
  <cp:revision>24</cp:revision>
  <dcterms:created xsi:type="dcterms:W3CDTF">2023-12-20T03:00:25Z</dcterms:created>
  <dcterms:modified xsi:type="dcterms:W3CDTF">2025-07-04T01:09:40Z</dcterms:modified>
</cp:coreProperties>
</file>