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737" y="5684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04AA0-0A69-784A-DDDC-BA89A97AC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4" y="5765497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B9699A-CA5F-09A9-0C30-13F476A9B813}"/>
              </a:ext>
            </a:extLst>
          </p:cNvPr>
          <p:cNvSpPr txBox="1"/>
          <p:nvPr userDrawn="1"/>
        </p:nvSpPr>
        <p:spPr>
          <a:xfrm>
            <a:off x="5993437" y="6083114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0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389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996602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051875-EE07-C31F-28A1-A82F7F62CB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817AE-86C8-0CBE-2BC1-9B9FAA602A5A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10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7" y="4181313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6EA3B-EC77-0CEA-46E4-02178C8321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2AF96-D2CB-956B-4F54-33B2B778F762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5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8" y="1084700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058" y="3680160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9F877-2E00-F718-D9CF-10398B5669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67F884-ADBC-CC0E-7367-EC2D64D2B5DD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181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6" y="234389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3637989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7" y="4152237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60410" y="2954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69202" y="305321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486A5-93AC-BFBA-1380-E665A8D01C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BAFD8A-2DC2-1AE6-A68A-4DD25AD6DA8A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39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4389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3637989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7" y="4152237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2F284-5972-7957-CEE0-B96A30BC7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AA116-D678-69FB-B301-804DDDE76616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24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389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785378"/>
            <a:ext cx="8596668" cy="388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116B7-E6E5-F05E-3E94-563B95E1D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5BC4DF-2BDC-B5FD-2C80-A294E265D0DC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64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259" y="412565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21" y="412566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C4FCDA-2BFF-3B0D-AADE-0D4C81F8A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94953-C597-A54B-1F68-6807F16E8C46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3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217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42F95-1898-65F4-F518-AB5EBF07B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02BC52-BEE6-5227-3C68-C41E11257DDB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7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77410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503991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316B95-779A-7B0C-10E2-40697F375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A4DE91-BBEA-D17C-A316-A7054FD47171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02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341153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892142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8" y="1892142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47C53-324E-81AB-7954-065CF8B43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991A3C-B5D4-B070-0627-0D5B274317AF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99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53036"/>
            <a:ext cx="8596668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804419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380681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804419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380681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2DED7A-EB8D-F7E7-763C-7F9C90BB2F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01139C-B71A-8DAB-CCE2-0B3CF6152EE4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15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2566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4F8F0-474E-6665-2BAE-1A3109820E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3626BA-19C7-E304-2935-B5BAE7A209D1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0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A019C-D8F1-7EC9-EE89-F91095BFB3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C6236C-D549-8175-EF1D-595E0B431D48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435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3406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2697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1871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9402D4-7263-ED37-355B-9F33AF000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398C2A-12F9-2AE2-244A-62B40A462835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5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34" y="4435475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534" y="244475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534" y="5002213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0726" y="6041362"/>
            <a:ext cx="629761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F59F3-D8D5-B76E-D59E-887FF0DC5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2CAAC3-1A0D-E1BC-E27E-E9A698D478EA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https://zombono.com/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4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drak/vkQuake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5EB6-F8D9-5204-1978-BF2DE4691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939" y="1756348"/>
            <a:ext cx="7933899" cy="2374713"/>
          </a:xfrm>
        </p:spPr>
        <p:txBody>
          <a:bodyPr/>
          <a:lstStyle/>
          <a:p>
            <a:pPr algn="ctr"/>
            <a:r>
              <a:rPr lang="en-GB" dirty="0" err="1"/>
              <a:t>Zombono</a:t>
            </a:r>
            <a:r>
              <a:rPr lang="en-GB" dirty="0"/>
              <a:t>: Replumbing Old Technologies for Modern Experiences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51D09-F1A9-2701-770D-6CB4C541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420" y="4017868"/>
            <a:ext cx="7766936" cy="1096899"/>
          </a:xfrm>
        </p:spPr>
        <p:txBody>
          <a:bodyPr/>
          <a:lstStyle/>
          <a:p>
            <a:pPr algn="ctr"/>
            <a:r>
              <a:rPr lang="en-GB" dirty="0"/>
              <a:t>March 29, 2024, Connor Hyde</a:t>
            </a:r>
          </a:p>
        </p:txBody>
      </p:sp>
    </p:spTree>
    <p:extLst>
      <p:ext uri="{BB962C8B-B14F-4D97-AF65-F5344CB8AC3E}">
        <p14:creationId xmlns:p14="http://schemas.microsoft.com/office/powerpoint/2010/main" val="228502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EB12-C4E5-CA84-F5DC-0BFFB68B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28172"/>
          </a:xfrm>
        </p:spPr>
        <p:txBody>
          <a:bodyPr>
            <a:normAutofit fontScale="90000"/>
          </a:bodyPr>
          <a:lstStyle/>
          <a:p>
            <a:r>
              <a:rPr lang="en-GB" dirty="0"/>
              <a:t>Now for the actual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A31E-F7E4-E1E1-B044-4009983A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4803590"/>
          </a:xfrm>
        </p:spPr>
        <p:txBody>
          <a:bodyPr/>
          <a:lstStyle/>
          <a:p>
            <a:r>
              <a:rPr lang="en-GB" dirty="0"/>
              <a:t>Best to play it to demo what it is</a:t>
            </a:r>
          </a:p>
        </p:txBody>
      </p:sp>
    </p:spTree>
    <p:extLst>
      <p:ext uri="{BB962C8B-B14F-4D97-AF65-F5344CB8AC3E}">
        <p14:creationId xmlns:p14="http://schemas.microsoft.com/office/powerpoint/2010/main" val="160957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4F63-071A-8FF4-7AE4-1FDCE62A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Zombono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21C6-46D3-A8FD-C6ED-48DB07F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6628"/>
            <a:ext cx="8596668" cy="49431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Multiplayer team-based FPS</a:t>
            </a:r>
          </a:p>
          <a:p>
            <a:r>
              <a:rPr lang="en-GB" dirty="0"/>
              <a:t>Think L4D2’s Directors x an old boomer shooter like Quake or Unreal Tournament</a:t>
            </a:r>
          </a:p>
          <a:p>
            <a:r>
              <a:rPr lang="en-GB" dirty="0"/>
              <a:t>Two teams</a:t>
            </a:r>
          </a:p>
          <a:p>
            <a:pPr lvl="1"/>
            <a:r>
              <a:rPr lang="en-GB" dirty="0"/>
              <a:t>Directors: Entire focus is on spawning various monsters (zombies, zombies on speed, ogres…), special abilities to place in obstructions and also zombify players (need a counter to this)</a:t>
            </a:r>
          </a:p>
          <a:p>
            <a:pPr lvl="1"/>
            <a:r>
              <a:rPr lang="en-GB" dirty="0"/>
              <a:t>Players: Somewhat traditional FPS weapons, although the focus is on speed and firepower as opposed to numbers (since you can spawn arbitrary numbers of enemies)</a:t>
            </a:r>
          </a:p>
          <a:p>
            <a:r>
              <a:rPr lang="en-GB" dirty="0"/>
              <a:t>Several modes planned</a:t>
            </a:r>
          </a:p>
          <a:p>
            <a:pPr lvl="1"/>
            <a:r>
              <a:rPr lang="en-GB" dirty="0"/>
              <a:t>TDM (only one implemented currently), Co-op (8 level campaign), control point, tournament, hostage, waves, maybe more eventually planned</a:t>
            </a:r>
          </a:p>
          <a:p>
            <a:r>
              <a:rPr lang="en-GB" dirty="0"/>
              <a:t>Engine:</a:t>
            </a:r>
          </a:p>
          <a:p>
            <a:pPr lvl="1"/>
            <a:r>
              <a:rPr lang="en-GB" dirty="0"/>
              <a:t>100% C…highly modified, modernised </a:t>
            </a:r>
            <a:r>
              <a:rPr lang="en-GB" dirty="0" err="1"/>
              <a:t>sourceport</a:t>
            </a:r>
            <a:r>
              <a:rPr lang="en-GB" dirty="0"/>
              <a:t> of classic Quake2</a:t>
            </a:r>
          </a:p>
          <a:p>
            <a:pPr lvl="1"/>
            <a:r>
              <a:rPr lang="en-GB" dirty="0"/>
              <a:t>Now the question: Why make this choice?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45437-A62B-BFE9-50CE-A69305E0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185" y="74709"/>
            <a:ext cx="3150239" cy="2456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6DD18-0371-A59F-663B-CAFF38E6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185" y="3571586"/>
            <a:ext cx="3150239" cy="24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B805-1887-F4C6-D4C9-CE030222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such an old and strange choice of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8D16-31E8-551A-0D9B-6DC8F202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7027"/>
            <a:ext cx="9067302" cy="435450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game has a 90s boomer shooter aesthetic</a:t>
            </a:r>
          </a:p>
          <a:p>
            <a:pPr lvl="1"/>
            <a:r>
              <a:rPr lang="en-GB" dirty="0"/>
              <a:t>Which the old engine obviously fits well with</a:t>
            </a:r>
          </a:p>
          <a:p>
            <a:r>
              <a:rPr lang="en-GB" dirty="0"/>
              <a:t>Very well designed (see next slide)</a:t>
            </a:r>
          </a:p>
          <a:p>
            <a:pPr lvl="1"/>
            <a:r>
              <a:rPr lang="en-GB" dirty="0"/>
              <a:t>100% modular, with modules within those modules. Carmack and co. are a bit overblown, but he could at least write a very nice game engine</a:t>
            </a:r>
          </a:p>
          <a:p>
            <a:pPr lvl="1"/>
            <a:r>
              <a:rPr lang="en-GB" dirty="0"/>
              <a:t>Provides total control of everything – you are accountable for everything down to the memory allocation and the interaction with the operating system of your chosen platforms (currently Windows and Linux)</a:t>
            </a:r>
          </a:p>
          <a:p>
            <a:pPr lvl="2"/>
            <a:r>
              <a:rPr lang="en-GB" dirty="0"/>
              <a:t>Advantages: If a Unity/Unreal/Godot… bug screws you over, you are screwed. Not here…</a:t>
            </a:r>
          </a:p>
          <a:p>
            <a:pPr lvl="2"/>
            <a:r>
              <a:rPr lang="en-GB" dirty="0"/>
              <a:t>Disadvantages: Far more code to maintain…that’s the fun part for me though! Maybe I’m a masochist…</a:t>
            </a:r>
          </a:p>
          <a:p>
            <a:r>
              <a:rPr lang="en-GB" dirty="0"/>
              <a:t>Highly documented</a:t>
            </a:r>
          </a:p>
          <a:p>
            <a:pPr lvl="1"/>
            <a:r>
              <a:rPr lang="en-GB" dirty="0"/>
              <a:t>100% modular, with modules within those modules</a:t>
            </a:r>
          </a:p>
          <a:p>
            <a:pPr lvl="1"/>
            <a:r>
              <a:rPr lang="en-GB" dirty="0"/>
              <a:t>Already used a pre-modernised </a:t>
            </a:r>
            <a:r>
              <a:rPr lang="en-GB" dirty="0" err="1"/>
              <a:t>sourceport</a:t>
            </a:r>
            <a:r>
              <a:rPr lang="en-GB" dirty="0"/>
              <a:t> (vkQuake2) with many changes…such as Vulkan rendering</a:t>
            </a:r>
          </a:p>
          <a:p>
            <a:pPr marL="457200" lvl="1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50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07A-C658-71CE-79C6-730AD3C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55066"/>
          </a:xfrm>
        </p:spPr>
        <p:txBody>
          <a:bodyPr/>
          <a:lstStyle/>
          <a:p>
            <a:r>
              <a:rPr lang="en-GB" dirty="0"/>
              <a:t>Engine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9736-211E-9F28-1052-F01E7195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7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B76B-4553-B25F-7D01-7FB5A910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3122"/>
            <a:ext cx="8596668" cy="637137"/>
          </a:xfrm>
        </p:spPr>
        <p:txBody>
          <a:bodyPr>
            <a:normAutofit fontScale="90000"/>
          </a:bodyPr>
          <a:lstStyle/>
          <a:p>
            <a:r>
              <a:rPr lang="en-GB" dirty="0"/>
              <a:t>Engine overview: Modernisation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E494-C722-D76F-D99F-88279E24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0259"/>
            <a:ext cx="8596668" cy="4794625"/>
          </a:xfrm>
        </p:spPr>
        <p:txBody>
          <a:bodyPr/>
          <a:lstStyle/>
          <a:p>
            <a:r>
              <a:rPr lang="en-GB" dirty="0"/>
              <a:t>Based on vkquake2 (</a:t>
            </a:r>
            <a:r>
              <a:rPr lang="en-GB" dirty="0">
                <a:hlinkClick r:id="rId2"/>
              </a:rPr>
              <a:t>https://github.com/kondrak/vkQuake2</a:t>
            </a:r>
            <a:r>
              <a:rPr lang="en-GB" dirty="0"/>
              <a:t>) – based on principles of modernisation while keeping as much as possible</a:t>
            </a:r>
          </a:p>
          <a:p>
            <a:r>
              <a:rPr lang="en-GB" dirty="0"/>
              <a:t>Cut many things targeted at old, late 90s hardware</a:t>
            </a:r>
          </a:p>
          <a:p>
            <a:pPr lvl="1"/>
            <a:r>
              <a:rPr lang="en-GB" dirty="0"/>
              <a:t>Software renderer (even a bargain bin laptop from 10 years ago can run the game)</a:t>
            </a:r>
          </a:p>
          <a:p>
            <a:pPr lvl="1"/>
            <a:r>
              <a:rPr lang="en-GB" dirty="0"/>
              <a:t>3dfx Voodoo, Rendition, etc GPU support</a:t>
            </a:r>
          </a:p>
          <a:p>
            <a:pPr lvl="1"/>
            <a:r>
              <a:rPr lang="en-GB" dirty="0"/>
              <a:t>Alpha AXP, PowerPC, other dead CPU architectures…</a:t>
            </a:r>
          </a:p>
          <a:p>
            <a:pPr lvl="1"/>
            <a:r>
              <a:rPr lang="en-GB" dirty="0"/>
              <a:t>Dead operating systems, like SunOS, IRIX…</a:t>
            </a:r>
          </a:p>
          <a:p>
            <a:pPr lvl="1"/>
            <a:r>
              <a:rPr lang="en-GB" dirty="0"/>
              <a:t>Optimisations for dialup modem (how did anyone play online at 33.6K…)</a:t>
            </a:r>
          </a:p>
          <a:p>
            <a:pPr lvl="1"/>
            <a:r>
              <a:rPr lang="en-GB" dirty="0"/>
              <a:t>Horrendous proprietary video format (wave files with delta compressed PCX images…WHAT)</a:t>
            </a:r>
          </a:p>
          <a:p>
            <a:pPr lvl="1"/>
            <a:r>
              <a:rPr lang="en-GB" dirty="0"/>
              <a:t>Windows 95 specific code</a:t>
            </a:r>
          </a:p>
          <a:p>
            <a:pPr lvl="1"/>
            <a:r>
              <a:rPr lang="en-GB" dirty="0"/>
              <a:t>Textures changed to 32-bit colour TGA (support already in engine) from 8-bit PCX</a:t>
            </a:r>
          </a:p>
          <a:p>
            <a:pPr lvl="1"/>
            <a:r>
              <a:rPr lang="en-GB" dirty="0"/>
              <a:t>Etc </a:t>
            </a:r>
            <a:r>
              <a:rPr lang="en-GB" dirty="0" err="1"/>
              <a:t>etc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298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9EAF-90DB-32BF-E49C-49260249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64031"/>
          </a:xfrm>
        </p:spPr>
        <p:txBody>
          <a:bodyPr/>
          <a:lstStyle/>
          <a:p>
            <a:r>
              <a:rPr lang="en-GB" dirty="0"/>
              <a:t>Engine overview: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682A-8F42-6C38-D620-2C19269D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75765"/>
            <a:ext cx="8950761" cy="464222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Original engine had software, OpenGL 1, and the </a:t>
            </a:r>
            <a:r>
              <a:rPr lang="en-GB" dirty="0" err="1"/>
              <a:t>sourceport</a:t>
            </a:r>
            <a:r>
              <a:rPr lang="en-GB" dirty="0"/>
              <a:t> added Vulkan </a:t>
            </a:r>
          </a:p>
          <a:p>
            <a:r>
              <a:rPr lang="en-GB" dirty="0"/>
              <a:t>Let’s use Vulkan only since the </a:t>
            </a:r>
            <a:r>
              <a:rPr lang="en-GB" dirty="0" err="1"/>
              <a:t>sourceport</a:t>
            </a:r>
            <a:r>
              <a:rPr lang="en-GB" dirty="0"/>
              <a:t> uses Vulkan…</a:t>
            </a:r>
          </a:p>
          <a:p>
            <a:pPr lvl="1"/>
            <a:r>
              <a:rPr lang="en-GB" dirty="0"/>
              <a:t>…Vulkan renderer is a hacked up OpenGL 1.x renderer. WTF?</a:t>
            </a:r>
          </a:p>
          <a:p>
            <a:pPr lvl="1"/>
            <a:r>
              <a:rPr lang="en-GB" dirty="0"/>
              <a:t>Actually don’t know Vulkan </a:t>
            </a:r>
          </a:p>
          <a:p>
            <a:pPr lvl="2"/>
            <a:r>
              <a:rPr lang="en-GB" dirty="0"/>
              <a:t>Can’t take that long to learn…</a:t>
            </a:r>
          </a:p>
          <a:p>
            <a:pPr lvl="2"/>
            <a:r>
              <a:rPr lang="en-GB" dirty="0"/>
              <a:t>Oh</a:t>
            </a:r>
          </a:p>
          <a:p>
            <a:r>
              <a:rPr lang="en-GB" dirty="0"/>
              <a:t>Okay, let’s actually write an OpenGL 3 renderer, and in the meantime, modernise and fix the OpenGL 1 renderer</a:t>
            </a:r>
          </a:p>
          <a:p>
            <a:pPr lvl="1"/>
            <a:r>
              <a:rPr lang="en-GB" dirty="0"/>
              <a:t>Broken alpha function…Apparently 0 and 0.666 are the same thing. What?</a:t>
            </a:r>
          </a:p>
          <a:p>
            <a:pPr lvl="1"/>
            <a:r>
              <a:rPr lang="en-GB" dirty="0"/>
              <a:t>More colour support</a:t>
            </a:r>
          </a:p>
          <a:p>
            <a:pPr lvl="1"/>
            <a:r>
              <a:rPr lang="en-GB" dirty="0"/>
              <a:t>Rendering areas of textures</a:t>
            </a:r>
          </a:p>
          <a:p>
            <a:pPr lvl="1"/>
            <a:r>
              <a:rPr lang="en-GB" dirty="0"/>
              <a:t>Other bugfixes</a:t>
            </a:r>
          </a:p>
          <a:p>
            <a:pPr lvl="1"/>
            <a:r>
              <a:rPr lang="en-GB" dirty="0"/>
              <a:t>Custom OpenGL bindings (“</a:t>
            </a:r>
            <a:r>
              <a:rPr lang="en-GB" dirty="0" err="1"/>
              <a:t>Qgl</a:t>
            </a:r>
            <a:r>
              <a:rPr lang="en-GB" dirty="0"/>
              <a:t>”)…GLAD didn’t exist yet. Replace them with GLAD.</a:t>
            </a:r>
          </a:p>
          <a:p>
            <a:r>
              <a:rPr lang="en-GB" dirty="0"/>
              <a:t>GL3 renderer will be completely new codebase</a:t>
            </a:r>
          </a:p>
          <a:p>
            <a:pPr lvl="1"/>
            <a:r>
              <a:rPr lang="en-GB" dirty="0"/>
              <a:t>Nothing from old renderer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2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5C19-BCB1-96B2-4C2D-63BF028C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99890"/>
          </a:xfrm>
        </p:spPr>
        <p:txBody>
          <a:bodyPr/>
          <a:lstStyle/>
          <a:p>
            <a:r>
              <a:rPr lang="en-GB" dirty="0"/>
              <a:t>Engine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27C-B60E-3B8C-2B4A-F0536475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6119"/>
            <a:ext cx="8596668" cy="4731872"/>
          </a:xfrm>
        </p:spPr>
        <p:txBody>
          <a:bodyPr/>
          <a:lstStyle/>
          <a:p>
            <a:r>
              <a:rPr lang="en-GB" dirty="0"/>
              <a:t>Completely replaced UI system</a:t>
            </a:r>
          </a:p>
          <a:p>
            <a:pPr lvl="1"/>
            <a:r>
              <a:rPr lang="en-GB" dirty="0"/>
              <a:t>New set of controls</a:t>
            </a:r>
          </a:p>
          <a:p>
            <a:pPr lvl="1"/>
            <a:r>
              <a:rPr lang="en-GB" dirty="0"/>
              <a:t>Can be customised from files by a mod developer instead of being hardcoded in the engine and sent as strings over the network (WTF?)</a:t>
            </a:r>
          </a:p>
          <a:p>
            <a:r>
              <a:rPr lang="en-GB" dirty="0"/>
              <a:t>Text completely rewritten</a:t>
            </a:r>
          </a:p>
          <a:p>
            <a:pPr lvl="1"/>
            <a:r>
              <a:rPr lang="en-GB" i="1" dirty="0"/>
              <a:t>N </a:t>
            </a:r>
            <a:r>
              <a:rPr lang="en-GB" dirty="0"/>
              <a:t>fonts, </a:t>
            </a:r>
            <a:r>
              <a:rPr lang="en-GB" i="1" dirty="0"/>
              <a:t>N </a:t>
            </a:r>
            <a:r>
              <a:rPr lang="en-GB" dirty="0"/>
              <a:t>font styles, </a:t>
            </a:r>
            <a:r>
              <a:rPr lang="en-GB" i="1" dirty="0"/>
              <a:t>N </a:t>
            </a:r>
            <a:r>
              <a:rPr lang="en-GB" dirty="0"/>
              <a:t>glyphs, </a:t>
            </a:r>
            <a:r>
              <a:rPr lang="en-GB" i="1" dirty="0"/>
              <a:t>N </a:t>
            </a:r>
            <a:endParaRPr lang="en-GB" dirty="0"/>
          </a:p>
          <a:p>
            <a:pPr lvl="1"/>
            <a:r>
              <a:rPr lang="en-GB" dirty="0"/>
              <a:t>Image fonts combined with Json files for recognition (used open source JSON library for this)</a:t>
            </a:r>
          </a:p>
          <a:p>
            <a:pPr lvl="1"/>
            <a:r>
              <a:rPr lang="en-GB" dirty="0"/>
              <a:t>Quake 3 colour codes with custom extensions</a:t>
            </a:r>
          </a:p>
          <a:p>
            <a:r>
              <a:rPr lang="en-GB" dirty="0"/>
              <a:t>Protocol improvements</a:t>
            </a:r>
          </a:p>
          <a:p>
            <a:pPr lvl="1"/>
            <a:r>
              <a:rPr lang="en-GB" dirty="0"/>
              <a:t>11x larger levels than original game’s (12.3 fixed point coordinates removed)</a:t>
            </a:r>
          </a:p>
          <a:p>
            <a:pPr lvl="1"/>
            <a:r>
              <a:rPr lang="en-GB" dirty="0"/>
              <a:t>Original limitations removed such as with entity number</a:t>
            </a:r>
          </a:p>
        </p:txBody>
      </p:sp>
    </p:spTree>
    <p:extLst>
      <p:ext uri="{BB962C8B-B14F-4D97-AF65-F5344CB8AC3E}">
        <p14:creationId xmlns:p14="http://schemas.microsoft.com/office/powerpoint/2010/main" val="22643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2FFB-2620-0A74-F849-51A1F593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72996"/>
          </a:xfrm>
        </p:spPr>
        <p:txBody>
          <a:bodyPr/>
          <a:lstStyle/>
          <a:p>
            <a:r>
              <a:rPr lang="en-GB" dirty="0"/>
              <a:t>Engine overview: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3762-ACAD-DFA1-C9FB-5F268C84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9225"/>
            <a:ext cx="8596668" cy="4758766"/>
          </a:xfrm>
        </p:spPr>
        <p:txBody>
          <a:bodyPr/>
          <a:lstStyle/>
          <a:p>
            <a:r>
              <a:rPr lang="en-GB" dirty="0"/>
              <a:t>Level data is precalculated using binary space partitioning, culling is pre-calculated via “potentially visible set” algorithm and integrated into BSP, then the level gets lit</a:t>
            </a:r>
          </a:p>
          <a:p>
            <a:pPr lvl="1"/>
            <a:r>
              <a:rPr lang="en-GB" dirty="0"/>
              <a:t>Takes time to “compile” levels and levels must be entirely sealed from the outside</a:t>
            </a:r>
          </a:p>
          <a:p>
            <a:pPr lvl="2"/>
            <a:r>
              <a:rPr lang="en-GB" dirty="0"/>
              <a:t>Can be solved via just putting the skybox around the level</a:t>
            </a:r>
          </a:p>
          <a:p>
            <a:r>
              <a:rPr lang="en-GB" dirty="0"/>
              <a:t>Custom BSP format forked from original game BSP format</a:t>
            </a:r>
          </a:p>
          <a:p>
            <a:pPr lvl="1"/>
            <a:r>
              <a:rPr lang="en-GB" dirty="0"/>
              <a:t>Numerous engine limits removed</a:t>
            </a:r>
          </a:p>
          <a:p>
            <a:pPr lvl="2"/>
            <a:r>
              <a:rPr lang="en-GB" dirty="0"/>
              <a:t>Changed many shorts (used for packing float data in same 12.3 format and reducing file size) to float or int, so engines length </a:t>
            </a:r>
          </a:p>
          <a:p>
            <a:pPr lvl="2"/>
            <a:r>
              <a:rPr lang="en-GB" dirty="0"/>
              <a:t>Removed useless “Pop” lump</a:t>
            </a:r>
          </a:p>
          <a:p>
            <a:pPr lvl="2"/>
            <a:r>
              <a:rPr lang="en-GB" dirty="0"/>
              <a:t>Longer texture names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1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050C1-01EF-BFEC-E8B0-153FDB26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09" y="187708"/>
            <a:ext cx="6414750" cy="5001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E40B5-4A61-5019-C7C8-A57D09187A5D}"/>
              </a:ext>
            </a:extLst>
          </p:cNvPr>
          <p:cNvSpPr txBox="1"/>
          <p:nvPr/>
        </p:nvSpPr>
        <p:spPr>
          <a:xfrm>
            <a:off x="2982444" y="5189463"/>
            <a:ext cx="397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 big map (for illustrative purposes)</a:t>
            </a:r>
          </a:p>
        </p:txBody>
      </p:sp>
    </p:spTree>
    <p:extLst>
      <p:ext uri="{BB962C8B-B14F-4D97-AF65-F5344CB8AC3E}">
        <p14:creationId xmlns:p14="http://schemas.microsoft.com/office/powerpoint/2010/main" val="3424588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753</TotalTime>
  <Words>815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Zombono: Replumbing Old Technologies for Modern Experiences</vt:lpstr>
      <vt:lpstr>What is Zombono?</vt:lpstr>
      <vt:lpstr>Why such an old and strange choice of engine?</vt:lpstr>
      <vt:lpstr>Engine Architecture</vt:lpstr>
      <vt:lpstr>Engine overview: Modernisation</vt:lpstr>
      <vt:lpstr>Engine overview: Rendering</vt:lpstr>
      <vt:lpstr>Engine overview (cont.)</vt:lpstr>
      <vt:lpstr>Engine overview: Levels</vt:lpstr>
      <vt:lpstr>PowerPoint Presentation</vt:lpstr>
      <vt:lpstr>Now for the actual game…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Zombono: Replumbing Old Technologies for Modern Experiences</dc:title>
  <dc:creator>Hyde, Connor</dc:creator>
  <cp:lastModifiedBy>Hyde, Connor</cp:lastModifiedBy>
  <cp:revision>5</cp:revision>
  <dcterms:created xsi:type="dcterms:W3CDTF">2024-03-22T23:27:57Z</dcterms:created>
  <dcterms:modified xsi:type="dcterms:W3CDTF">2024-03-27T23:48:47Z</dcterms:modified>
</cp:coreProperties>
</file>