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5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1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39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4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4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2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9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3D91-6356-4AF1-BC75-05775A6D11B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EB6-F8D9-5204-1978-BF2DE469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86" y="109180"/>
            <a:ext cx="7933899" cy="2374713"/>
          </a:xfrm>
        </p:spPr>
        <p:txBody>
          <a:bodyPr/>
          <a:lstStyle/>
          <a:p>
            <a:pPr algn="l"/>
            <a:r>
              <a:rPr lang="en-GB" dirty="0" err="1"/>
              <a:t>Zombono</a:t>
            </a:r>
            <a:r>
              <a:rPr lang="en-GB"/>
              <a:t>: Replumbing </a:t>
            </a:r>
            <a:r>
              <a:rPr lang="en-GB" dirty="0"/>
              <a:t>Old Technologies for Modern Experiences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51D09-F1A9-2701-770D-6CB4C541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837" y="2332101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March 29, 2024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Connor Hyde</a:t>
            </a:r>
          </a:p>
        </p:txBody>
      </p:sp>
    </p:spTree>
    <p:extLst>
      <p:ext uri="{BB962C8B-B14F-4D97-AF65-F5344CB8AC3E}">
        <p14:creationId xmlns:p14="http://schemas.microsoft.com/office/powerpoint/2010/main" val="2285022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Zombono: Replumbing Old Technologies for Modern Experiences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Zombono: Replumbing Old Technologies for Modern Experiences</dc:title>
  <dc:creator>Hyde, Connor</dc:creator>
  <cp:lastModifiedBy>Hyde, Connor</cp:lastModifiedBy>
  <cp:revision>1</cp:revision>
  <dcterms:created xsi:type="dcterms:W3CDTF">2024-03-22T23:27:57Z</dcterms:created>
  <dcterms:modified xsi:type="dcterms:W3CDTF">2024-03-23T01:10:19Z</dcterms:modified>
</cp:coreProperties>
</file>