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  <p:sldId id="266" r:id="rId3"/>
    <p:sldId id="295" r:id="rId4"/>
    <p:sldId id="301" r:id="rId5"/>
    <p:sldId id="302" r:id="rId6"/>
    <p:sldId id="303" r:id="rId7"/>
    <p:sldId id="304" r:id="rId8"/>
    <p:sldId id="305" r:id="rId9"/>
    <p:sldId id="306" r:id="rId10"/>
    <p:sldId id="298" r:id="rId11"/>
    <p:sldId id="268" r:id="rId12"/>
    <p:sldId id="30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0D4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napToGrid="0">
      <p:cViewPr varScale="1">
        <p:scale>
          <a:sx n="96" d="100"/>
          <a:sy n="96" d="100"/>
        </p:scale>
        <p:origin x="1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3974" y="2214251"/>
            <a:ext cx="10580345" cy="590931"/>
          </a:xfrm>
        </p:spPr>
        <p:txBody>
          <a:bodyPr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 Semantic Segmentation in Urban Scenes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996950" y="3316092"/>
            <a:ext cx="10198100" cy="148232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2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Proposal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Dec 9</a:t>
            </a:r>
            <a:r>
              <a:rPr lang="zh-CN" altLang="en-US" sz="32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，</a:t>
            </a:r>
            <a:r>
              <a:rPr lang="en-US" altLang="zh-CN" sz="32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202</a:t>
            </a:r>
            <a:r>
              <a:rPr lang="en-US" sz="32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568120" y="5309331"/>
            <a:ext cx="3072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小组成员：王浩羽，陈张杰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algn="r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张旭东，李宇轩</a:t>
            </a:r>
            <a:endParaRPr lang="zh-CN" dirty="0"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66888" y="2946400"/>
            <a:ext cx="8658225" cy="133985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2295" y="127905"/>
            <a:ext cx="6389370" cy="579755"/>
          </a:xfrm>
        </p:spPr>
        <p:txBody>
          <a:bodyPr anchor="ctr" anchorCtr="0">
            <a:no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Reference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42476" y="2058421"/>
            <a:ext cx="93070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[1]  Olaf </a:t>
            </a:r>
            <a:r>
              <a:rPr lang="en-US" altLang="zh-CN" dirty="0" err="1"/>
              <a:t>Ronneberger</a:t>
            </a:r>
            <a:r>
              <a:rPr lang="en-US" altLang="zh-CN" dirty="0"/>
              <a:t>, Philipp Fisher and M. </a:t>
            </a:r>
            <a:r>
              <a:rPr lang="en-US" altLang="zh-CN" dirty="0" err="1"/>
              <a:t>Kozubek</a:t>
            </a:r>
            <a:r>
              <a:rPr lang="en-US" altLang="zh-CN" dirty="0"/>
              <a:t>. U-Net: Convolutional Networks for Biomedical Image Segmentation[J] .</a:t>
            </a:r>
            <a:r>
              <a:rPr lang="en-US" altLang="zh-CN" dirty="0" err="1"/>
              <a:t>arXiv</a:t>
            </a:r>
            <a:r>
              <a:rPr lang="en-US" altLang="zh-CN" dirty="0"/>
              <a:t> e-prints arXiv:1505.04597,2015.</a:t>
            </a:r>
          </a:p>
          <a:p>
            <a:endParaRPr lang="en-US" altLang="zh-CN" dirty="0"/>
          </a:p>
          <a:p>
            <a:r>
              <a:rPr lang="en-US" altLang="zh-CN" dirty="0"/>
              <a:t>[2]  </a:t>
            </a:r>
            <a:r>
              <a:rPr lang="en-US" altLang="zh-CN" dirty="0" err="1"/>
              <a:t>Prannay</a:t>
            </a:r>
            <a:r>
              <a:rPr lang="en-US" altLang="zh-CN" dirty="0"/>
              <a:t> Khosla, Piotr </a:t>
            </a:r>
            <a:r>
              <a:rPr lang="en-US" altLang="zh-CN" dirty="0" err="1"/>
              <a:t>Teterwak</a:t>
            </a:r>
            <a:r>
              <a:rPr lang="en-US" altLang="zh-CN" dirty="0"/>
              <a:t> and Chen Wang. Supervised Contrastive Learning[J] .</a:t>
            </a:r>
            <a:r>
              <a:rPr lang="en-US" altLang="zh-CN" dirty="0" err="1"/>
              <a:t>arXiv</a:t>
            </a:r>
            <a:r>
              <a:rPr lang="en-US" altLang="zh-CN" dirty="0"/>
              <a:t> e-prints arXiv:2004.11362,2021.</a:t>
            </a:r>
          </a:p>
          <a:p>
            <a:endParaRPr lang="en-US" altLang="zh-CN" dirty="0"/>
          </a:p>
          <a:p>
            <a:r>
              <a:rPr lang="en-US" altLang="zh-CN" dirty="0"/>
              <a:t>[3]  </a:t>
            </a:r>
            <a:r>
              <a:rPr lang="en-US" altLang="zh-CN" dirty="0" err="1"/>
              <a:t>Xudong</a:t>
            </a:r>
            <a:r>
              <a:rPr lang="en-US" altLang="zh-CN" dirty="0"/>
              <a:t> Wang, Rohit Girdhar, Stella X. Yu, and Ishan Misra. Cut and Learn for Unsupervised Object Detection and Instance Segmentation[J]. </a:t>
            </a:r>
            <a:r>
              <a:rPr lang="en-US" altLang="zh-CN" dirty="0" err="1"/>
              <a:t>arXiv</a:t>
            </a:r>
            <a:r>
              <a:rPr lang="en-US" altLang="zh-CN" dirty="0"/>
              <a:t> pre-prints arXiv:2301.11320,2023.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82564" y="2094249"/>
            <a:ext cx="5826868" cy="1006429"/>
          </a:xfrm>
        </p:spPr>
        <p:txBody>
          <a:bodyPr wrap="square">
            <a:spAutoFit/>
          </a:bodyPr>
          <a:lstStyle/>
          <a:p>
            <a:r>
              <a:rPr lang="en-US" altLang="zh-CN" sz="66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THANK YOU!</a:t>
            </a:r>
            <a:endParaRPr lang="zh-CN" altLang="en-US" sz="66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 flipV="1">
            <a:off x="3113721" y="3024478"/>
            <a:ext cx="5964555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2295" y="127905"/>
            <a:ext cx="638937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Background and Motivation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2774" y="1197969"/>
            <a:ext cx="1616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强调文字</a:t>
            </a:r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正文</a:t>
            </a:r>
          </a:p>
        </p:txBody>
      </p:sp>
    </p:spTree>
    <p:extLst>
      <p:ext uri="{BB962C8B-B14F-4D97-AF65-F5344CB8AC3E}">
        <p14:creationId xmlns:p14="http://schemas.microsoft.com/office/powerpoint/2010/main" val="314171837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43550" y="127416"/>
            <a:ext cx="1918780" cy="579748"/>
          </a:xfrm>
        </p:spPr>
        <p:txBody>
          <a:bodyPr>
            <a:no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Outline</a:t>
            </a:r>
          </a:p>
        </p:txBody>
      </p:sp>
      <p:sp>
        <p:nvSpPr>
          <p:cNvPr id="12" name="标题 1"/>
          <p:cNvSpPr txBox="1"/>
          <p:nvPr/>
        </p:nvSpPr>
        <p:spPr>
          <a:xfrm>
            <a:off x="579506" y="943206"/>
            <a:ext cx="7860030" cy="515044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Background and Motivation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Related Work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Improvements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Proposed Method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Resources and Experiment Platform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Goals and Objectives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Task Assignment and Project Schedule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7905"/>
            <a:ext cx="1219200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Background and Motivation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2774" y="1197969"/>
            <a:ext cx="1616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强调文字</a:t>
            </a:r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正文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7905"/>
            <a:ext cx="1219200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Related Work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2774" y="1197969"/>
            <a:ext cx="1616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强调文字</a:t>
            </a:r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正文</a:t>
            </a:r>
          </a:p>
        </p:txBody>
      </p:sp>
    </p:spTree>
    <p:extLst>
      <p:ext uri="{BB962C8B-B14F-4D97-AF65-F5344CB8AC3E}">
        <p14:creationId xmlns:p14="http://schemas.microsoft.com/office/powerpoint/2010/main" val="318598947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7905"/>
            <a:ext cx="1219200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Improvements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2774" y="1197969"/>
            <a:ext cx="1616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强调文字</a:t>
            </a:r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正文</a:t>
            </a:r>
          </a:p>
        </p:txBody>
      </p:sp>
    </p:spTree>
    <p:extLst>
      <p:ext uri="{BB962C8B-B14F-4D97-AF65-F5344CB8AC3E}">
        <p14:creationId xmlns:p14="http://schemas.microsoft.com/office/powerpoint/2010/main" val="118955569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7905"/>
            <a:ext cx="1219200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Proposed Method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2774" y="1197969"/>
            <a:ext cx="1616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强调文字</a:t>
            </a:r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正文</a:t>
            </a:r>
          </a:p>
        </p:txBody>
      </p:sp>
    </p:spTree>
    <p:extLst>
      <p:ext uri="{BB962C8B-B14F-4D97-AF65-F5344CB8AC3E}">
        <p14:creationId xmlns:p14="http://schemas.microsoft.com/office/powerpoint/2010/main" val="249879026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7905"/>
            <a:ext cx="1219200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Resources and Experiment Platform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2774" y="1197969"/>
            <a:ext cx="1616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强调文字</a:t>
            </a:r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正文</a:t>
            </a:r>
          </a:p>
        </p:txBody>
      </p:sp>
    </p:spTree>
    <p:extLst>
      <p:ext uri="{BB962C8B-B14F-4D97-AF65-F5344CB8AC3E}">
        <p14:creationId xmlns:p14="http://schemas.microsoft.com/office/powerpoint/2010/main" val="226719900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7905"/>
            <a:ext cx="1219200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Goals and Objects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2774" y="1197969"/>
            <a:ext cx="1616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强调文字</a:t>
            </a:r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正文</a:t>
            </a:r>
          </a:p>
        </p:txBody>
      </p:sp>
    </p:spTree>
    <p:extLst>
      <p:ext uri="{BB962C8B-B14F-4D97-AF65-F5344CB8AC3E}">
        <p14:creationId xmlns:p14="http://schemas.microsoft.com/office/powerpoint/2010/main" val="20380591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7905"/>
            <a:ext cx="1219200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Project Schedule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2774" y="1197969"/>
            <a:ext cx="1616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强调文字</a:t>
            </a:r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正文</a:t>
            </a:r>
          </a:p>
        </p:txBody>
      </p:sp>
    </p:spTree>
    <p:extLst>
      <p:ext uri="{BB962C8B-B14F-4D97-AF65-F5344CB8AC3E}">
        <p14:creationId xmlns:p14="http://schemas.microsoft.com/office/powerpoint/2010/main" val="311045103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Autofit/>
      </a:bodyPr>
      <a:lstStyle>
        <a:defPPr marL="571500" indent="-571500" algn="l">
          <a:lnSpc>
            <a:spcPct val="200000"/>
          </a:lnSpc>
          <a:buFont typeface="Arial" panose="020B0604020202020204" pitchFamily="34" charset="0"/>
          <a:buChar char="•"/>
          <a:defRPr sz="2800" b="1" dirty="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190</Words>
  <Application>Microsoft Office PowerPoint</Application>
  <PresentationFormat>宽屏</PresentationFormat>
  <Paragraphs>52</Paragraphs>
  <Slides>12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微软雅黑</vt:lpstr>
      <vt:lpstr>微软雅黑 Light</vt:lpstr>
      <vt:lpstr>Arial</vt:lpstr>
      <vt:lpstr>Times New Roman</vt:lpstr>
      <vt:lpstr>Office 主题​​</vt:lpstr>
      <vt:lpstr>2D Semantic Segmentation in Urban Scenes</vt:lpstr>
      <vt:lpstr>Outline</vt:lpstr>
      <vt:lpstr>Background and Motivation</vt:lpstr>
      <vt:lpstr>Related Work</vt:lpstr>
      <vt:lpstr>Improvements</vt:lpstr>
      <vt:lpstr>Proposed Method</vt:lpstr>
      <vt:lpstr>Resources and Experiment Platform</vt:lpstr>
      <vt:lpstr>Goals and Objects</vt:lpstr>
      <vt:lpstr>Project Schedule</vt:lpstr>
      <vt:lpstr>Reference</vt:lpstr>
      <vt:lpstr>THANK YOU!</vt:lpstr>
      <vt:lpstr>Background and Motivation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郑金涛</dc:creator>
  <cp:lastModifiedBy>Haoyu Wang</cp:lastModifiedBy>
  <cp:revision>116</cp:revision>
  <dcterms:created xsi:type="dcterms:W3CDTF">2018-03-09T10:15:00Z</dcterms:created>
  <dcterms:modified xsi:type="dcterms:W3CDTF">2023-12-08T14:25:54Z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2052-11.8.2.8361</vt:lpwstr>
  </property>
</Properties>
</file>