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7" r:id="rId2"/>
    <p:sldId id="266" r:id="rId3"/>
    <p:sldId id="317" r:id="rId4"/>
    <p:sldId id="320" r:id="rId5"/>
    <p:sldId id="318" r:id="rId6"/>
    <p:sldId id="321" r:id="rId7"/>
    <p:sldId id="319" r:id="rId8"/>
    <p:sldId id="322" r:id="rId9"/>
    <p:sldId id="323" r:id="rId10"/>
    <p:sldId id="324" r:id="rId11"/>
    <p:sldId id="325" r:id="rId12"/>
    <p:sldId id="326" r:id="rId13"/>
    <p:sldId id="306" r:id="rId14"/>
    <p:sldId id="298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0D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6052" autoAdjust="0"/>
  </p:normalViewPr>
  <p:slideViewPr>
    <p:cSldViewPr snapToGrid="0">
      <p:cViewPr varScale="1">
        <p:scale>
          <a:sx n="74" d="100"/>
          <a:sy n="74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6A335-5269-4B85-95DB-91C53040B856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90F55-E33F-4F55-B56D-790968137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48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3974" y="1715653"/>
            <a:ext cx="10580345" cy="1089529"/>
          </a:xfrm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 Semantic Segmentation in </a:t>
            </a:r>
            <a:b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SUSTech Scenes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996950" y="3316092"/>
            <a:ext cx="10198100" cy="14823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 err="1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CS405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Project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Jan 13, 2024</a:t>
            </a:r>
            <a:endParaRPr lang="en-US" sz="32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98005" y="5423631"/>
            <a:ext cx="1794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Haoyu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 Wang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Zhangjie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 Chen,</a:t>
            </a:r>
          </a:p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Xudong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 Zhang,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Yuxuan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Li</a:t>
            </a:r>
            <a:endParaRPr 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6888" y="2946400"/>
            <a:ext cx="8658225" cy="133985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CC280-4351-763D-B94B-32367FE9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C4FCF-562F-EEBA-3BA9-0B0A06FE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3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970" y="707389"/>
            <a:ext cx="12219940" cy="4825193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1033183" y="5759450"/>
            <a:ext cx="1028700" cy="1020445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5D6FA940-BF17-93D6-E524-4A0991DB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83" y="1418921"/>
            <a:ext cx="4681165" cy="1477328"/>
          </a:xfr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V </a:t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Haoyu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Wang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A5C43D-96BD-B578-C29F-0A04C2B7FA4F}"/>
              </a:ext>
            </a:extLst>
          </p:cNvPr>
          <p:cNvSpPr txBox="1"/>
          <p:nvPr/>
        </p:nvSpPr>
        <p:spPr>
          <a:xfrm>
            <a:off x="4952878" y="2763223"/>
            <a:ext cx="7253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Comparison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17827362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1C3DF-B5D2-E54E-3CDC-BC5BA504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AE815-209E-991C-B975-F1C61E70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8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Contribution 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42810" y="1287145"/>
            <a:ext cx="76091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b="1" u="sng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Haoyu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Survey on 2D semantic segmentation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Construct cityscapes dataset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b="1" u="sng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Zhangjie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Train the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Conduct evaluations on trained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Improve model performance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b="1" u="sng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Xudong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Zhang: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Choose model and estimate memory consumption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Evaluate test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Improve model performance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Yuxuan Li: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Construct self-sampled SUSTech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 preprocessing for SUSTech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Improve model performance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045103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Reference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42476" y="2058421"/>
            <a:ext cx="93070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 Olaf </a:t>
            </a:r>
            <a:r>
              <a:rPr lang="en-US" altLang="zh-CN" dirty="0" err="1"/>
              <a:t>Ronneberger</a:t>
            </a:r>
            <a:r>
              <a:rPr lang="en-US" altLang="zh-CN" dirty="0"/>
              <a:t>, Philipp Fisher and M. </a:t>
            </a:r>
            <a:r>
              <a:rPr lang="en-US" altLang="zh-CN" dirty="0" err="1"/>
              <a:t>Kozubek</a:t>
            </a:r>
            <a:r>
              <a:rPr lang="en-US" altLang="zh-CN" dirty="0"/>
              <a:t>. U-Net: Convolutional Networks for Biomedical Image Segmentation[J] .</a:t>
            </a:r>
            <a:r>
              <a:rPr lang="en-US" altLang="zh-CN" dirty="0" err="1"/>
              <a:t>arXiv</a:t>
            </a:r>
            <a:r>
              <a:rPr lang="en-US" altLang="zh-CN" dirty="0"/>
              <a:t> e-prints arXiv:1505.04597,2015.</a:t>
            </a:r>
          </a:p>
          <a:p>
            <a:endParaRPr lang="en-US" altLang="zh-CN" dirty="0"/>
          </a:p>
          <a:p>
            <a:r>
              <a:rPr lang="en-US" altLang="zh-CN" dirty="0"/>
              <a:t>[2]  </a:t>
            </a:r>
            <a:r>
              <a:rPr lang="en-US" altLang="zh-CN" dirty="0" err="1"/>
              <a:t>Prannay</a:t>
            </a:r>
            <a:r>
              <a:rPr lang="en-US" altLang="zh-CN" dirty="0"/>
              <a:t> Khosla, Piotr </a:t>
            </a:r>
            <a:r>
              <a:rPr lang="en-US" altLang="zh-CN" dirty="0" err="1"/>
              <a:t>Teterwak</a:t>
            </a:r>
            <a:r>
              <a:rPr lang="en-US" altLang="zh-CN" dirty="0"/>
              <a:t> and Chen Wang. Supervised Contrastive Learning[J] .</a:t>
            </a:r>
            <a:r>
              <a:rPr lang="en-US" altLang="zh-CN" dirty="0" err="1"/>
              <a:t>arXiv</a:t>
            </a:r>
            <a:r>
              <a:rPr lang="en-US" altLang="zh-CN" dirty="0"/>
              <a:t> e-prints arXiv:2004.11362,2021.</a:t>
            </a:r>
          </a:p>
          <a:p>
            <a:endParaRPr lang="en-US" altLang="zh-CN" dirty="0"/>
          </a:p>
          <a:p>
            <a:r>
              <a:rPr lang="en-US" altLang="zh-CN" dirty="0"/>
              <a:t>[3]  </a:t>
            </a:r>
            <a:r>
              <a:rPr lang="en-US" altLang="zh-CN" dirty="0" err="1"/>
              <a:t>Xudong</a:t>
            </a:r>
            <a:r>
              <a:rPr lang="en-US" altLang="zh-CN" dirty="0"/>
              <a:t> Wang, Rohit Girdhar, Stella X. Yu, and Ishan Misra. Cut and Learn for Unsupervised Object Detection and Instance Segmentation[J]. </a:t>
            </a:r>
            <a:r>
              <a:rPr lang="en-US" altLang="zh-CN" dirty="0" err="1"/>
              <a:t>arXiv</a:t>
            </a:r>
            <a:r>
              <a:rPr lang="en-US" altLang="zh-CN" dirty="0"/>
              <a:t> pre-prints arXiv:2301.11320,2023.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82564" y="2094249"/>
            <a:ext cx="5826868" cy="1006429"/>
          </a:xfrm>
        </p:spPr>
        <p:txBody>
          <a:bodyPr wrap="square">
            <a:spAutoFit/>
          </a:bodyPr>
          <a:lstStyle/>
          <a:p>
            <a:r>
              <a:rPr lang="en-US" altLang="zh-CN" sz="6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THANK YOU!</a:t>
            </a:r>
            <a:endParaRPr lang="zh-CN" altLang="en-US" sz="6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3113721" y="3024478"/>
            <a:ext cx="5964555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43550" y="127416"/>
            <a:ext cx="191878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Outline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66054" y="853775"/>
            <a:ext cx="8154991" cy="515044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Background and Motivation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Existing Methods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System up and Problem statement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Proposed Method I and Results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Proposed Method II and Results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Comparison and Discussion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Reference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970" y="707389"/>
            <a:ext cx="12219940" cy="4825193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1033183" y="5759450"/>
            <a:ext cx="1028700" cy="1020445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5D6FA940-BF17-93D6-E524-4A0991DB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10" y="1642657"/>
            <a:ext cx="4681165" cy="1477328"/>
          </a:xfr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Ⅰ </a:t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Xudong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Zhang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A5C43D-96BD-B578-C29F-0A04C2B7FA4F}"/>
              </a:ext>
            </a:extLst>
          </p:cNvPr>
          <p:cNvSpPr txBox="1"/>
          <p:nvPr/>
        </p:nvSpPr>
        <p:spPr>
          <a:xfrm>
            <a:off x="6096000" y="2736502"/>
            <a:ext cx="3733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and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Existing Methods</a:t>
            </a:r>
          </a:p>
        </p:txBody>
      </p:sp>
    </p:spTree>
    <p:extLst>
      <p:ext uri="{BB962C8B-B14F-4D97-AF65-F5344CB8AC3E}">
        <p14:creationId xmlns:p14="http://schemas.microsoft.com/office/powerpoint/2010/main" val="33668576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8B724-F348-5529-42E2-7D6A36A8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B4C0F-D2FC-51BD-0220-C061F4B9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9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970" y="707389"/>
            <a:ext cx="12219940" cy="4825193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1033183" y="5759450"/>
            <a:ext cx="1028700" cy="1020445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5D6FA940-BF17-93D6-E524-4A0991DB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10" y="1642657"/>
            <a:ext cx="4681165" cy="1477328"/>
          </a:xfr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Ⅱ </a:t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Haoyu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A5C43D-96BD-B578-C29F-0A04C2B7FA4F}"/>
              </a:ext>
            </a:extLst>
          </p:cNvPr>
          <p:cNvSpPr txBox="1"/>
          <p:nvPr/>
        </p:nvSpPr>
        <p:spPr>
          <a:xfrm>
            <a:off x="6096000" y="2736502"/>
            <a:ext cx="4378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Setup and 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581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F700E-ED3C-9E81-7622-3C64FA8C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161AE-B8CE-0C1F-6CAD-F66C9884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6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970" y="707389"/>
            <a:ext cx="12219940" cy="4825193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1033183" y="5759450"/>
            <a:ext cx="1028700" cy="1020445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5D6FA940-BF17-93D6-E524-4A0991DB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83" y="1418921"/>
            <a:ext cx="4681165" cy="1477328"/>
          </a:xfr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Ⅲ </a:t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Zhangjie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Chen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A5C43D-96BD-B578-C29F-0A04C2B7FA4F}"/>
              </a:ext>
            </a:extLst>
          </p:cNvPr>
          <p:cNvSpPr txBox="1"/>
          <p:nvPr/>
        </p:nvSpPr>
        <p:spPr>
          <a:xfrm>
            <a:off x="4952878" y="2763223"/>
            <a:ext cx="7253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Proposed Method I and Results</a:t>
            </a:r>
          </a:p>
        </p:txBody>
      </p:sp>
    </p:spTree>
    <p:extLst>
      <p:ext uri="{BB962C8B-B14F-4D97-AF65-F5344CB8AC3E}">
        <p14:creationId xmlns:p14="http://schemas.microsoft.com/office/powerpoint/2010/main" val="18291287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E391-6AF7-1239-4BC4-2C9006B1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CC65F-8357-7EC8-676E-00994B43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5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970" y="707389"/>
            <a:ext cx="12219940" cy="4825193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1033183" y="5759450"/>
            <a:ext cx="1028700" cy="1020445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5D6FA940-BF17-93D6-E524-4A0991DB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83" y="1418921"/>
            <a:ext cx="4681165" cy="1477328"/>
          </a:xfr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IV </a:t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Yuxuan  Li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A5C43D-96BD-B578-C29F-0A04C2B7FA4F}"/>
              </a:ext>
            </a:extLst>
          </p:cNvPr>
          <p:cNvSpPr txBox="1"/>
          <p:nvPr/>
        </p:nvSpPr>
        <p:spPr>
          <a:xfrm>
            <a:off x="4952878" y="2763223"/>
            <a:ext cx="7253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Proposed Method II and Results</a:t>
            </a:r>
          </a:p>
        </p:txBody>
      </p:sp>
    </p:spTree>
    <p:extLst>
      <p:ext uri="{BB962C8B-B14F-4D97-AF65-F5344CB8AC3E}">
        <p14:creationId xmlns:p14="http://schemas.microsoft.com/office/powerpoint/2010/main" val="17425819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marL="571500" indent="-571500" algn="l">
          <a:lnSpc>
            <a:spcPct val="200000"/>
          </a:lnSpc>
          <a:buFont typeface="Arial" panose="020B0604020202020204" pitchFamily="34" charset="0"/>
          <a:buChar char="•"/>
          <a:defRPr sz="2800" b="1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260</Words>
  <Application>Microsoft Office PowerPoint</Application>
  <PresentationFormat>宽屏</PresentationFormat>
  <Paragraphs>53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微软雅黑 Light</vt:lpstr>
      <vt:lpstr>Arial</vt:lpstr>
      <vt:lpstr>Times New Roman</vt:lpstr>
      <vt:lpstr>Office 主题​​</vt:lpstr>
      <vt:lpstr>2D Semantic Segmentation in  SUSTech Scenes</vt:lpstr>
      <vt:lpstr>Outline</vt:lpstr>
      <vt:lpstr>Part Ⅰ  （Xudong Zhang）</vt:lpstr>
      <vt:lpstr>PowerPoint 演示文稿</vt:lpstr>
      <vt:lpstr>Part Ⅱ  （Haoyu Wang）</vt:lpstr>
      <vt:lpstr>PowerPoint 演示文稿</vt:lpstr>
      <vt:lpstr>Part Ⅲ  （Zhangjie Chen）</vt:lpstr>
      <vt:lpstr>PowerPoint 演示文稿</vt:lpstr>
      <vt:lpstr>Part IV  （Yuxuan  Li）</vt:lpstr>
      <vt:lpstr>PowerPoint 演示文稿</vt:lpstr>
      <vt:lpstr>Part V  （Haoyu Wang）</vt:lpstr>
      <vt:lpstr>PowerPoint 演示文稿</vt:lpstr>
      <vt:lpstr>Contribution 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旭东 张</cp:lastModifiedBy>
  <cp:revision>185</cp:revision>
  <dcterms:created xsi:type="dcterms:W3CDTF">2018-03-09T10:15:00Z</dcterms:created>
  <dcterms:modified xsi:type="dcterms:W3CDTF">2024-01-12T16:06:06Z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