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5" r:id="rId5"/>
    <p:sldId id="264" r:id="rId6"/>
    <p:sldId id="268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C0203-750D-481F-3B3C-1BDF0195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848911-A3B2-EA33-5D5A-84EAF8B8B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AEB95-45D8-D67F-D997-8F4CA4D2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6392-BB98-4E7A-A0AE-ADB7156486E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7F0C4-7953-04E9-B6DE-7CE1D010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559FC-1851-0B95-BE4D-321C4E6C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B120-418A-44A0-BD77-6EBB29D80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9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01E42-71BF-E6F1-980C-C2341A31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DCF95E-5CA6-1277-C69A-FE251C333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7BD7D-F018-9C51-BFF1-AEFB9C10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6392-BB98-4E7A-A0AE-ADB7156486E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78968-9F46-86B1-D23F-1CE3D59A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54C75-2729-F874-23F4-FB741A77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B120-418A-44A0-BD77-6EBB29D80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3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1684D2-F151-85C6-9FAC-A1E35FB23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DA4C7A-6C1A-F245-3AA1-20626569F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1279E-315B-13FB-0FFE-A443C20B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6392-BB98-4E7A-A0AE-ADB7156486E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2E766-6FEF-CA16-4519-60353134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DA199-2BD1-F36A-CF75-587F2C80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B120-418A-44A0-BD77-6EBB29D80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1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A06FF-436E-4A41-C154-21B6EEBD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61260-58C5-74FB-AE0F-4E4A3408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8FFA4-8CA6-D921-70E8-E493369D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6392-BB98-4E7A-A0AE-ADB7156486E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492A9-C067-5CD2-C225-745710D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1CCC8-AE69-75D8-A8FE-7B538E20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B120-418A-44A0-BD77-6EBB29D80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9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A2876-8B1A-16B0-3960-C165698F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BA6DD-B5D8-F6EF-01A0-52D59E53C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F841D-1C0C-480A-7366-2DA898E5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6392-BB98-4E7A-A0AE-ADB7156486E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BB2AD-ADE9-7438-6A18-BF4A3902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4703F-9E22-7FBF-0C33-586FDCFB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B120-418A-44A0-BD77-6EBB29D80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1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11AD1-1B74-C2A9-0C5E-E8131A89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4410A-93B5-4001-367C-23B9EAC37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AF0EE3-E8BC-1A24-734C-72C52BA5A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7D1C35-72A9-EA6C-5DAB-FC5FF731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6392-BB98-4E7A-A0AE-ADB7156486E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349037-C897-7989-A4A2-B463A7F2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0F9A5-48A2-279F-96A5-F99D7145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B120-418A-44A0-BD77-6EBB29D80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5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FCCD-9D62-C430-E47D-9AABDB07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2DF021-390D-A44D-3287-75F91E51F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81491-E600-73D6-EB02-40E6AA835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31BFF9-CAAE-E2CB-CBF2-74997B060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BE9767-7742-FC24-3E5A-36A379D5E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0375F7-6892-66A8-DFA6-80166D1D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6392-BB98-4E7A-A0AE-ADB7156486E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3FFB45-C759-4A74-F9BD-4B4FC728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0386D-2EB7-8063-975B-53974458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B120-418A-44A0-BD77-6EBB29D80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0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81DD1-E35F-7BE9-C0B4-1DAFAB7C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7B9569-EFFA-5D56-AE4C-26B884CF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6392-BB98-4E7A-A0AE-ADB7156486E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48316C-520A-E27A-5E02-2DD8AD45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A1C1E8-BED5-E276-E182-52F620B1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B120-418A-44A0-BD77-6EBB29D80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4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C681B1-DE49-A391-8BAF-59A0A8B5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6392-BB98-4E7A-A0AE-ADB7156486E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3810A2-0606-6973-9F30-B383A61E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CBB79-8E48-04E7-A912-FF6A20B3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B120-418A-44A0-BD77-6EBB29D80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5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F37DF-8D71-75E1-5CBA-D8E4BA0A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2702C-87AF-9FFE-009B-47CEB65CE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A7701-38F3-398A-D461-18DFB1AB5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60B3F9-50F5-FCD6-1A4B-E812DCAE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6392-BB98-4E7A-A0AE-ADB7156486E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A743A-7998-D1E6-B055-AC5682F3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ACDD4-8DCC-23A9-B2CC-8FEEF77B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B120-418A-44A0-BD77-6EBB29D80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0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D97D1-430E-B28B-FDBB-288EDA04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2E536-B848-FC00-E893-2C537EFD2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37907D-6E21-0E7C-97B0-63C436088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6F712-A228-6EF7-7C7F-7B225796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6392-BB98-4E7A-A0AE-ADB7156486E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7D0CF-9A36-FA73-E75F-47988888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A4069-0B85-AC99-34F9-BAA99509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B120-418A-44A0-BD77-6EBB29D80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6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A3F2F2-1DA4-18B4-5DF1-CA0D2C4C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50309-2F08-EA5B-9C2B-999A22F27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35320-784C-BF9F-35F4-EBE5523A2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6392-BB98-4E7A-A0AE-ADB7156486E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5C972-A6E2-2027-051C-2EA6CE214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26721-B985-6A25-0941-3ABFE522C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BB120-418A-44A0-BD77-6EBB29D80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0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4D9D8-A978-1ECB-7144-347B6A23B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创新实践小组汇报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EE3BCB-5652-5B0D-608C-031E90ABC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周</a:t>
            </a:r>
          </a:p>
        </p:txBody>
      </p:sp>
    </p:spTree>
    <p:extLst>
      <p:ext uri="{BB962C8B-B14F-4D97-AF65-F5344CB8AC3E}">
        <p14:creationId xmlns:p14="http://schemas.microsoft.com/office/powerpoint/2010/main" val="306579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105A59E-594F-6AEA-A45A-2043F030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 coding mode</a:t>
            </a:r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实现</a:t>
            </a:r>
          </a:p>
        </p:txBody>
      </p:sp>
      <p:pic>
        <p:nvPicPr>
          <p:cNvPr id="7" name="内容占位符 6" descr="图示&#10;&#10;描述已自动生成">
            <a:extLst>
              <a:ext uri="{FF2B5EF4-FFF2-40B4-BE49-F238E27FC236}">
                <a16:creationId xmlns:a16="http://schemas.microsoft.com/office/drawing/2014/main" id="{185DE427-ABCB-CCC2-BF42-2B1E31C1B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3721" y="643466"/>
            <a:ext cx="598789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4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49973E-DE42-A4FB-4A7D-08181A6B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>
                <a:solidFill>
                  <a:srgbClr val="FFFFFF"/>
                </a:solidFill>
              </a:rPr>
              <a:t>编码流程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03124B-B035-16C7-4FFA-A363EE4CE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46" y="113700"/>
            <a:ext cx="8755318" cy="64570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EB26CE-8224-6BE0-AC2D-84643260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917" y="2064766"/>
            <a:ext cx="5455917" cy="1653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F000C49-02C7-058A-0AF4-BC4F4F05C223}"/>
              </a:ext>
            </a:extLst>
          </p:cNvPr>
          <p:cNvSpPr txBox="1"/>
          <p:nvPr/>
        </p:nvSpPr>
        <p:spPr>
          <a:xfrm>
            <a:off x="8336917" y="596088"/>
            <a:ext cx="378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字节流</a:t>
            </a:r>
          </a:p>
        </p:txBody>
      </p:sp>
    </p:spTree>
    <p:extLst>
      <p:ext uri="{BB962C8B-B14F-4D97-AF65-F5344CB8AC3E}">
        <p14:creationId xmlns:p14="http://schemas.microsoft.com/office/powerpoint/2010/main" val="109389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9973E-DE42-A4FB-4A7D-08181A6B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>
                <a:solidFill>
                  <a:srgbClr val="FFFFFF"/>
                </a:solidFill>
              </a:rPr>
              <a:t>编码流程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5060E9-8ACD-B3D2-9948-23BF6AB0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ABBFC8-B2AC-B433-EF2A-BFE10F29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8" y="600744"/>
            <a:ext cx="6469941" cy="58450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637FB0-336F-C8F1-4E98-A52D66122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44" y="2148724"/>
            <a:ext cx="6076026" cy="44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B6326-B2D1-BD96-8677-74853C3A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可能原因：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0914B-5498-EE8C-FC45-FB913237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Eligible</a:t>
            </a:r>
            <a:r>
              <a:rPr lang="zh-CN" altLang="en-US" dirty="0"/>
              <a:t>判断太松，导致大量点进入</a:t>
            </a:r>
            <a:r>
              <a:rPr lang="en-US" altLang="zh-CN" dirty="0" err="1"/>
              <a:t>th</a:t>
            </a:r>
            <a:r>
              <a:rPr lang="zh-CN" altLang="en-US" dirty="0"/>
              <a:t>判断，从而</a:t>
            </a:r>
            <a:r>
              <a:rPr lang="en-US" altLang="zh-CN" dirty="0" err="1"/>
              <a:t>DCMflag</a:t>
            </a:r>
            <a:r>
              <a:rPr lang="zh-CN" altLang="en-US" dirty="0"/>
              <a:t>增多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</a:t>
            </a:r>
            <a:r>
              <a:rPr lang="zh-CN" altLang="en-US" dirty="0"/>
              <a:t>判断简化为</a:t>
            </a:r>
            <a:r>
              <a:rPr lang="en-US" altLang="zh-CN" dirty="0"/>
              <a:t>=1</a:t>
            </a:r>
            <a:r>
              <a:rPr lang="zh-CN" altLang="en-US" dirty="0"/>
              <a:t>，导致部分点没有及时进入</a:t>
            </a:r>
            <a:r>
              <a:rPr lang="en-US" altLang="zh-CN" dirty="0"/>
              <a:t>DCM</a:t>
            </a:r>
          </a:p>
          <a:p>
            <a:endParaRPr lang="en-US" altLang="zh-CN" dirty="0"/>
          </a:p>
          <a:p>
            <a:r>
              <a:rPr lang="zh-CN" altLang="en-US" b="1" dirty="0"/>
              <a:t>熵编码已经很好地去除了孤立点带来的冗余占位码，逼近编码极限，导致理论极限的</a:t>
            </a:r>
            <a:r>
              <a:rPr lang="en-US" altLang="zh-CN" b="1" dirty="0"/>
              <a:t>DCM</a:t>
            </a:r>
            <a:r>
              <a:rPr lang="zh-CN" altLang="en-US" b="1" dirty="0"/>
              <a:t>编码与原先相差无几（提升</a:t>
            </a:r>
            <a:r>
              <a:rPr lang="en-US" altLang="zh-CN" b="1" dirty="0"/>
              <a:t>5%</a:t>
            </a:r>
            <a:r>
              <a:rPr lang="zh-CN" altLang="en-US" b="1" dirty="0"/>
              <a:t>左右）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4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B6326-B2D1-BD96-8677-74853C3A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主要进展：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0914B-5498-EE8C-FC45-FB913237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优化了编码方式，不再需要编码叶子层节点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38B6DF-CF7D-30BC-DD87-83BF5EAD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36" y="2351391"/>
            <a:ext cx="5646909" cy="44428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1E7F21-9C1A-6F01-30F1-ABFF97106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115" y="2968665"/>
            <a:ext cx="4564776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9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B6326-B2D1-BD96-8677-74853C3A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预测编码（帧内预测）：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0914B-5498-EE8C-FC45-FB913237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帧内预测：</a:t>
            </a:r>
            <a:endParaRPr lang="en-US" altLang="zh-CN" dirty="0"/>
          </a:p>
          <a:p>
            <a:r>
              <a:rPr lang="zh-CN" altLang="en-US" dirty="0"/>
              <a:t>通过八叉树已经编码的上层信息，利用当前节点邻域的属性预测当前节点的属性。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帧间预测：</a:t>
            </a:r>
            <a:endParaRPr lang="en-US" altLang="zh-CN" dirty="0"/>
          </a:p>
          <a:p>
            <a:r>
              <a:rPr lang="zh-CN" altLang="en-US" dirty="0"/>
              <a:t>通过设定关键帧，编码相邻帧的残差。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32E37C-B171-F86A-6E69-F8D820DB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21" y="3561887"/>
            <a:ext cx="373412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B6326-B2D1-BD96-8677-74853C3A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0914B-5498-EE8C-FC45-FB913237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预测编码部分</a:t>
            </a:r>
            <a:endParaRPr lang="en-US" altLang="zh-CN" dirty="0"/>
          </a:p>
          <a:p>
            <a:r>
              <a:rPr lang="zh-CN" altLang="en-US" dirty="0"/>
              <a:t>颜色属性编码</a:t>
            </a:r>
            <a:r>
              <a:rPr lang="en-US" altLang="zh-CN" dirty="0"/>
              <a:t>placeholder</a:t>
            </a:r>
          </a:p>
          <a:p>
            <a:r>
              <a:rPr lang="en-US" altLang="zh-CN" dirty="0"/>
              <a:t>RAHT</a:t>
            </a:r>
          </a:p>
        </p:txBody>
      </p:sp>
    </p:spTree>
    <p:extLst>
      <p:ext uri="{BB962C8B-B14F-4D97-AF65-F5344CB8AC3E}">
        <p14:creationId xmlns:p14="http://schemas.microsoft.com/office/powerpoint/2010/main" val="136007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152</Words>
  <Application>Microsoft Office PowerPoint</Application>
  <PresentationFormat>宽屏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创新实践小组汇报</vt:lpstr>
      <vt:lpstr>Direct coding mode实现</vt:lpstr>
      <vt:lpstr>编码流程</vt:lpstr>
      <vt:lpstr>编码流程</vt:lpstr>
      <vt:lpstr>可能原因：</vt:lpstr>
      <vt:lpstr>主要进展：</vt:lpstr>
      <vt:lpstr>预测编码（帧内预测）：</vt:lpstr>
      <vt:lpstr>任务：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创新实践小组汇报</dc:title>
  <dc:creator>成伟</dc:creator>
  <cp:lastModifiedBy>W YH</cp:lastModifiedBy>
  <cp:revision>5</cp:revision>
  <dcterms:created xsi:type="dcterms:W3CDTF">2023-03-02T03:25:55Z</dcterms:created>
  <dcterms:modified xsi:type="dcterms:W3CDTF">2023-03-16T13:30:06Z</dcterms:modified>
</cp:coreProperties>
</file>