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8184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Sheet1!$I$240:$JE$240</c:f>
              <c:numCache>
                <c:formatCode>General</c:formatCode>
                <c:ptCount val="25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Sheet1!$I$241:$JE$241</c:f>
              <c:numCache>
                <c:formatCode>General</c:formatCode>
                <c:ptCount val="257"/>
                <c:pt idx="0">
                  <c:v>0</c:v>
                </c:pt>
                <c:pt idx="1">
                  <c:v>342916</c:v>
                </c:pt>
                <c:pt idx="2">
                  <c:v>350660</c:v>
                </c:pt>
                <c:pt idx="3">
                  <c:v>8550</c:v>
                </c:pt>
                <c:pt idx="4">
                  <c:v>235356</c:v>
                </c:pt>
                <c:pt idx="5">
                  <c:v>16357</c:v>
                </c:pt>
                <c:pt idx="6">
                  <c:v>134</c:v>
                </c:pt>
                <c:pt idx="7">
                  <c:v>2273</c:v>
                </c:pt>
                <c:pt idx="8">
                  <c:v>275123</c:v>
                </c:pt>
                <c:pt idx="9">
                  <c:v>85</c:v>
                </c:pt>
                <c:pt idx="10">
                  <c:v>17789</c:v>
                </c:pt>
                <c:pt idx="11">
                  <c:v>2003</c:v>
                </c:pt>
                <c:pt idx="12">
                  <c:v>7464</c:v>
                </c:pt>
                <c:pt idx="13">
                  <c:v>1789</c:v>
                </c:pt>
                <c:pt idx="14">
                  <c:v>2425</c:v>
                </c:pt>
                <c:pt idx="15">
                  <c:v>15111</c:v>
                </c:pt>
                <c:pt idx="16">
                  <c:v>309235</c:v>
                </c:pt>
                <c:pt idx="17">
                  <c:v>8203</c:v>
                </c:pt>
                <c:pt idx="18">
                  <c:v>333</c:v>
                </c:pt>
                <c:pt idx="19">
                  <c:v>1741</c:v>
                </c:pt>
                <c:pt idx="20">
                  <c:v>147</c:v>
                </c:pt>
                <c:pt idx="21">
                  <c:v>2178</c:v>
                </c:pt>
                <c:pt idx="22">
                  <c:v>0</c:v>
                </c:pt>
                <c:pt idx="23">
                  <c:v>691</c:v>
                </c:pt>
                <c:pt idx="24">
                  <c:v>1</c:v>
                </c:pt>
                <c:pt idx="25">
                  <c:v>5</c:v>
                </c:pt>
                <c:pt idx="26">
                  <c:v>4</c:v>
                </c:pt>
                <c:pt idx="27">
                  <c:v>2</c:v>
                </c:pt>
                <c:pt idx="28">
                  <c:v>3</c:v>
                </c:pt>
                <c:pt idx="29">
                  <c:v>7</c:v>
                </c:pt>
                <c:pt idx="30">
                  <c:v>4</c:v>
                </c:pt>
                <c:pt idx="31">
                  <c:v>966</c:v>
                </c:pt>
                <c:pt idx="32">
                  <c:v>341558</c:v>
                </c:pt>
                <c:pt idx="33">
                  <c:v>404</c:v>
                </c:pt>
                <c:pt idx="34">
                  <c:v>7352</c:v>
                </c:pt>
                <c:pt idx="35">
                  <c:v>1894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129</c:v>
                </c:pt>
                <c:pt idx="41">
                  <c:v>1</c:v>
                </c:pt>
                <c:pt idx="42">
                  <c:v>1838</c:v>
                </c:pt>
                <c:pt idx="43">
                  <c:v>497</c:v>
                </c:pt>
                <c:pt idx="44">
                  <c:v>2</c:v>
                </c:pt>
                <c:pt idx="45">
                  <c:v>4</c:v>
                </c:pt>
                <c:pt idx="46">
                  <c:v>2</c:v>
                </c:pt>
                <c:pt idx="47">
                  <c:v>1143</c:v>
                </c:pt>
                <c:pt idx="48">
                  <c:v>7581</c:v>
                </c:pt>
                <c:pt idx="49">
                  <c:v>1728</c:v>
                </c:pt>
                <c:pt idx="50">
                  <c:v>1641</c:v>
                </c:pt>
                <c:pt idx="51">
                  <c:v>2904</c:v>
                </c:pt>
                <c:pt idx="52">
                  <c:v>5</c:v>
                </c:pt>
                <c:pt idx="53">
                  <c:v>2</c:v>
                </c:pt>
                <c:pt idx="54">
                  <c:v>5</c:v>
                </c:pt>
                <c:pt idx="55">
                  <c:v>445</c:v>
                </c:pt>
                <c:pt idx="56">
                  <c:v>1</c:v>
                </c:pt>
                <c:pt idx="57">
                  <c:v>3</c:v>
                </c:pt>
                <c:pt idx="58">
                  <c:v>5</c:v>
                </c:pt>
                <c:pt idx="59">
                  <c:v>348</c:v>
                </c:pt>
                <c:pt idx="60">
                  <c:v>188</c:v>
                </c:pt>
                <c:pt idx="61">
                  <c:v>204</c:v>
                </c:pt>
                <c:pt idx="62">
                  <c:v>208</c:v>
                </c:pt>
                <c:pt idx="63">
                  <c:v>1956</c:v>
                </c:pt>
                <c:pt idx="64">
                  <c:v>238303</c:v>
                </c:pt>
                <c:pt idx="65">
                  <c:v>82</c:v>
                </c:pt>
                <c:pt idx="66">
                  <c:v>0</c:v>
                </c:pt>
                <c:pt idx="67">
                  <c:v>2</c:v>
                </c:pt>
                <c:pt idx="68">
                  <c:v>7376</c:v>
                </c:pt>
                <c:pt idx="69">
                  <c:v>2062</c:v>
                </c:pt>
                <c:pt idx="70">
                  <c:v>0</c:v>
                </c:pt>
                <c:pt idx="71">
                  <c:v>9</c:v>
                </c:pt>
                <c:pt idx="72">
                  <c:v>336</c:v>
                </c:pt>
                <c:pt idx="73">
                  <c:v>0</c:v>
                </c:pt>
                <c:pt idx="74">
                  <c:v>1</c:v>
                </c:pt>
                <c:pt idx="75">
                  <c:v>6</c:v>
                </c:pt>
                <c:pt idx="76">
                  <c:v>1635</c:v>
                </c:pt>
                <c:pt idx="77">
                  <c:v>504</c:v>
                </c:pt>
                <c:pt idx="78">
                  <c:v>1</c:v>
                </c:pt>
                <c:pt idx="79">
                  <c:v>918</c:v>
                </c:pt>
                <c:pt idx="80">
                  <c:v>17423</c:v>
                </c:pt>
                <c:pt idx="81">
                  <c:v>2625</c:v>
                </c:pt>
                <c:pt idx="82">
                  <c:v>0</c:v>
                </c:pt>
                <c:pt idx="83">
                  <c:v>5</c:v>
                </c:pt>
                <c:pt idx="84">
                  <c:v>1783</c:v>
                </c:pt>
                <c:pt idx="85">
                  <c:v>15730</c:v>
                </c:pt>
                <c:pt idx="86">
                  <c:v>5</c:v>
                </c:pt>
                <c:pt idx="87">
                  <c:v>1040</c:v>
                </c:pt>
                <c:pt idx="88">
                  <c:v>3</c:v>
                </c:pt>
                <c:pt idx="89">
                  <c:v>5</c:v>
                </c:pt>
                <c:pt idx="90">
                  <c:v>459</c:v>
                </c:pt>
                <c:pt idx="91">
                  <c:v>443</c:v>
                </c:pt>
                <c:pt idx="92">
                  <c:v>1</c:v>
                </c:pt>
                <c:pt idx="93">
                  <c:v>888</c:v>
                </c:pt>
                <c:pt idx="94">
                  <c:v>399</c:v>
                </c:pt>
                <c:pt idx="95">
                  <c:v>4003</c:v>
                </c:pt>
                <c:pt idx="96">
                  <c:v>131</c:v>
                </c:pt>
                <c:pt idx="97">
                  <c:v>2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8</c:v>
                </c:pt>
                <c:pt idx="102">
                  <c:v>108</c:v>
                </c:pt>
                <c:pt idx="103">
                  <c:v>151</c:v>
                </c:pt>
                <c:pt idx="104">
                  <c:v>2</c:v>
                </c:pt>
                <c:pt idx="105">
                  <c:v>0</c:v>
                </c:pt>
                <c:pt idx="106">
                  <c:v>6</c:v>
                </c:pt>
                <c:pt idx="107">
                  <c:v>0</c:v>
                </c:pt>
                <c:pt idx="108">
                  <c:v>0</c:v>
                </c:pt>
                <c:pt idx="109">
                  <c:v>1</c:v>
                </c:pt>
                <c:pt idx="110">
                  <c:v>186</c:v>
                </c:pt>
                <c:pt idx="111">
                  <c:v>8</c:v>
                </c:pt>
                <c:pt idx="112">
                  <c:v>2517</c:v>
                </c:pt>
                <c:pt idx="113">
                  <c:v>762</c:v>
                </c:pt>
                <c:pt idx="114">
                  <c:v>2</c:v>
                </c:pt>
                <c:pt idx="115">
                  <c:v>179</c:v>
                </c:pt>
                <c:pt idx="116">
                  <c:v>8</c:v>
                </c:pt>
                <c:pt idx="117">
                  <c:v>1494</c:v>
                </c:pt>
                <c:pt idx="118">
                  <c:v>182</c:v>
                </c:pt>
                <c:pt idx="119">
                  <c:v>1572</c:v>
                </c:pt>
                <c:pt idx="120">
                  <c:v>1</c:v>
                </c:pt>
                <c:pt idx="121">
                  <c:v>0</c:v>
                </c:pt>
                <c:pt idx="122">
                  <c:v>365</c:v>
                </c:pt>
                <c:pt idx="123">
                  <c:v>7</c:v>
                </c:pt>
                <c:pt idx="124">
                  <c:v>198</c:v>
                </c:pt>
                <c:pt idx="125">
                  <c:v>7</c:v>
                </c:pt>
                <c:pt idx="126">
                  <c:v>1718</c:v>
                </c:pt>
                <c:pt idx="127">
                  <c:v>737</c:v>
                </c:pt>
                <c:pt idx="128">
                  <c:v>318653</c:v>
                </c:pt>
                <c:pt idx="129">
                  <c:v>3</c:v>
                </c:pt>
                <c:pt idx="130">
                  <c:v>76</c:v>
                </c:pt>
                <c:pt idx="131">
                  <c:v>2</c:v>
                </c:pt>
                <c:pt idx="132">
                  <c:v>387</c:v>
                </c:pt>
                <c:pt idx="133">
                  <c:v>1</c:v>
                </c:pt>
                <c:pt idx="134">
                  <c:v>4</c:v>
                </c:pt>
                <c:pt idx="135">
                  <c:v>6</c:v>
                </c:pt>
                <c:pt idx="136">
                  <c:v>8298</c:v>
                </c:pt>
                <c:pt idx="137">
                  <c:v>0</c:v>
                </c:pt>
                <c:pt idx="138">
                  <c:v>2635</c:v>
                </c:pt>
                <c:pt idx="139">
                  <c:v>11</c:v>
                </c:pt>
                <c:pt idx="140">
                  <c:v>1770</c:v>
                </c:pt>
                <c:pt idx="141">
                  <c:v>4</c:v>
                </c:pt>
                <c:pt idx="142">
                  <c:v>850</c:v>
                </c:pt>
                <c:pt idx="143">
                  <c:v>1173</c:v>
                </c:pt>
                <c:pt idx="144">
                  <c:v>75</c:v>
                </c:pt>
                <c:pt idx="145">
                  <c:v>3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1</c:v>
                </c:pt>
                <c:pt idx="150">
                  <c:v>1</c:v>
                </c:pt>
                <c:pt idx="151">
                  <c:v>0</c:v>
                </c:pt>
                <c:pt idx="152">
                  <c:v>1</c:v>
                </c:pt>
                <c:pt idx="153">
                  <c:v>81</c:v>
                </c:pt>
                <c:pt idx="154">
                  <c:v>4</c:v>
                </c:pt>
                <c:pt idx="155">
                  <c:v>96</c:v>
                </c:pt>
                <c:pt idx="156">
                  <c:v>1</c:v>
                </c:pt>
                <c:pt idx="157">
                  <c:v>122</c:v>
                </c:pt>
                <c:pt idx="158">
                  <c:v>0</c:v>
                </c:pt>
                <c:pt idx="159">
                  <c:v>8</c:v>
                </c:pt>
                <c:pt idx="160">
                  <c:v>16992</c:v>
                </c:pt>
                <c:pt idx="161">
                  <c:v>3</c:v>
                </c:pt>
                <c:pt idx="162">
                  <c:v>2085</c:v>
                </c:pt>
                <c:pt idx="163">
                  <c:v>1</c:v>
                </c:pt>
                <c:pt idx="164">
                  <c:v>1</c:v>
                </c:pt>
                <c:pt idx="165">
                  <c:v>530</c:v>
                </c:pt>
                <c:pt idx="166">
                  <c:v>5</c:v>
                </c:pt>
                <c:pt idx="167">
                  <c:v>598</c:v>
                </c:pt>
                <c:pt idx="168">
                  <c:v>2174</c:v>
                </c:pt>
                <c:pt idx="169">
                  <c:v>6</c:v>
                </c:pt>
                <c:pt idx="170">
                  <c:v>16434</c:v>
                </c:pt>
                <c:pt idx="171">
                  <c:v>598</c:v>
                </c:pt>
                <c:pt idx="172">
                  <c:v>1</c:v>
                </c:pt>
                <c:pt idx="173">
                  <c:v>339</c:v>
                </c:pt>
                <c:pt idx="174">
                  <c:v>1514</c:v>
                </c:pt>
                <c:pt idx="175">
                  <c:v>4804</c:v>
                </c:pt>
                <c:pt idx="176">
                  <c:v>1778</c:v>
                </c:pt>
                <c:pt idx="177">
                  <c:v>2</c:v>
                </c:pt>
                <c:pt idx="178">
                  <c:v>539</c:v>
                </c:pt>
                <c:pt idx="179">
                  <c:v>278</c:v>
                </c:pt>
                <c:pt idx="180">
                  <c:v>5</c:v>
                </c:pt>
                <c:pt idx="181">
                  <c:v>357</c:v>
                </c:pt>
                <c:pt idx="182">
                  <c:v>1</c:v>
                </c:pt>
                <c:pt idx="183">
                  <c:v>9</c:v>
                </c:pt>
                <c:pt idx="184">
                  <c:v>11</c:v>
                </c:pt>
                <c:pt idx="185">
                  <c:v>94</c:v>
                </c:pt>
                <c:pt idx="186">
                  <c:v>943</c:v>
                </c:pt>
                <c:pt idx="187">
                  <c:v>1025</c:v>
                </c:pt>
                <c:pt idx="188">
                  <c:v>196</c:v>
                </c:pt>
                <c:pt idx="189">
                  <c:v>1465</c:v>
                </c:pt>
                <c:pt idx="190">
                  <c:v>4</c:v>
                </c:pt>
                <c:pt idx="191">
                  <c:v>547</c:v>
                </c:pt>
                <c:pt idx="192">
                  <c:v>8867</c:v>
                </c:pt>
                <c:pt idx="193">
                  <c:v>1</c:v>
                </c:pt>
                <c:pt idx="194">
                  <c:v>1</c:v>
                </c:pt>
                <c:pt idx="195">
                  <c:v>73</c:v>
                </c:pt>
                <c:pt idx="196">
                  <c:v>1886</c:v>
                </c:pt>
                <c:pt idx="197">
                  <c:v>5</c:v>
                </c:pt>
                <c:pt idx="198">
                  <c:v>2</c:v>
                </c:pt>
                <c:pt idx="199">
                  <c:v>98</c:v>
                </c:pt>
                <c:pt idx="200">
                  <c:v>1766</c:v>
                </c:pt>
                <c:pt idx="201">
                  <c:v>1</c:v>
                </c:pt>
                <c:pt idx="202">
                  <c:v>4</c:v>
                </c:pt>
                <c:pt idx="203">
                  <c:v>117</c:v>
                </c:pt>
                <c:pt idx="204">
                  <c:v>2924</c:v>
                </c:pt>
                <c:pt idx="205">
                  <c:v>271</c:v>
                </c:pt>
                <c:pt idx="206">
                  <c:v>181</c:v>
                </c:pt>
                <c:pt idx="207">
                  <c:v>1076</c:v>
                </c:pt>
                <c:pt idx="208">
                  <c:v>2065</c:v>
                </c:pt>
                <c:pt idx="209">
                  <c:v>9</c:v>
                </c:pt>
                <c:pt idx="210">
                  <c:v>5</c:v>
                </c:pt>
                <c:pt idx="211">
                  <c:v>116</c:v>
                </c:pt>
                <c:pt idx="212">
                  <c:v>537</c:v>
                </c:pt>
                <c:pt idx="213">
                  <c:v>645</c:v>
                </c:pt>
                <c:pt idx="214">
                  <c:v>0</c:v>
                </c:pt>
                <c:pt idx="215">
                  <c:v>9</c:v>
                </c:pt>
                <c:pt idx="216">
                  <c:v>3</c:v>
                </c:pt>
                <c:pt idx="217">
                  <c:v>101</c:v>
                </c:pt>
                <c:pt idx="218">
                  <c:v>407</c:v>
                </c:pt>
                <c:pt idx="219">
                  <c:v>1376</c:v>
                </c:pt>
                <c:pt idx="220">
                  <c:v>342</c:v>
                </c:pt>
                <c:pt idx="221">
                  <c:v>959</c:v>
                </c:pt>
                <c:pt idx="222">
                  <c:v>6</c:v>
                </c:pt>
                <c:pt idx="223">
                  <c:v>529</c:v>
                </c:pt>
                <c:pt idx="224">
                  <c:v>2206</c:v>
                </c:pt>
                <c:pt idx="225">
                  <c:v>3</c:v>
                </c:pt>
                <c:pt idx="226">
                  <c:v>5</c:v>
                </c:pt>
                <c:pt idx="227">
                  <c:v>105</c:v>
                </c:pt>
                <c:pt idx="228">
                  <c:v>4</c:v>
                </c:pt>
                <c:pt idx="229">
                  <c:v>612</c:v>
                </c:pt>
                <c:pt idx="230">
                  <c:v>139</c:v>
                </c:pt>
                <c:pt idx="231">
                  <c:v>2044</c:v>
                </c:pt>
                <c:pt idx="232">
                  <c:v>742</c:v>
                </c:pt>
                <c:pt idx="233">
                  <c:v>1</c:v>
                </c:pt>
                <c:pt idx="234">
                  <c:v>1057</c:v>
                </c:pt>
                <c:pt idx="235">
                  <c:v>7</c:v>
                </c:pt>
                <c:pt idx="236">
                  <c:v>423</c:v>
                </c:pt>
                <c:pt idx="237">
                  <c:v>9</c:v>
                </c:pt>
                <c:pt idx="238">
                  <c:v>1553</c:v>
                </c:pt>
                <c:pt idx="239">
                  <c:v>850</c:v>
                </c:pt>
                <c:pt idx="240">
                  <c:v>15029</c:v>
                </c:pt>
                <c:pt idx="241">
                  <c:v>1219</c:v>
                </c:pt>
                <c:pt idx="242">
                  <c:v>899</c:v>
                </c:pt>
                <c:pt idx="243">
                  <c:v>1077</c:v>
                </c:pt>
                <c:pt idx="244">
                  <c:v>1125</c:v>
                </c:pt>
                <c:pt idx="245">
                  <c:v>4734</c:v>
                </c:pt>
                <c:pt idx="246">
                  <c:v>6</c:v>
                </c:pt>
                <c:pt idx="247">
                  <c:v>774</c:v>
                </c:pt>
                <c:pt idx="248">
                  <c:v>984</c:v>
                </c:pt>
                <c:pt idx="249">
                  <c:v>6</c:v>
                </c:pt>
                <c:pt idx="250">
                  <c:v>3833</c:v>
                </c:pt>
                <c:pt idx="251">
                  <c:v>589</c:v>
                </c:pt>
                <c:pt idx="252">
                  <c:v>1936</c:v>
                </c:pt>
                <c:pt idx="253">
                  <c:v>557</c:v>
                </c:pt>
                <c:pt idx="254">
                  <c:v>673</c:v>
                </c:pt>
                <c:pt idx="255">
                  <c:v>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E7-41D7-ABC0-3E69E3BAB4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3882383"/>
        <c:axId val="162406495"/>
      </c:lineChart>
      <c:catAx>
        <c:axId val="132388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406495"/>
        <c:crosses val="autoZero"/>
        <c:auto val="1"/>
        <c:lblAlgn val="ctr"/>
        <c:lblOffset val="100"/>
        <c:noMultiLvlLbl val="0"/>
      </c:catAx>
      <c:valAx>
        <c:axId val="16240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3882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ED5DF-36F8-41CD-8C8A-3B52D32D9697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7162-72FC-48D7-973D-DB780E0B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0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CD824-0EB2-2997-E711-516869A1D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EA29E3-D87E-D887-C6E2-0D71308B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0AEF-F450-A6B5-99E2-1740BA93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9E8A1-6E47-A296-3E3B-067EB66A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7654B-A3E2-246A-AA18-587B1DB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CA805-A251-F69E-F604-72EC2B67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D8F645-108C-F579-3CBB-67694CB6A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997FD-637F-99BC-ECCD-805D13FE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E838F-FF7C-1913-D1CA-37154D00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D6651-399B-B7AC-2F09-B1C5F8D5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839A19-8812-5913-1120-BF4CCEBCF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51470-17BF-5488-2C0B-A2A6BE08E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B7B53-D433-6E40-F6EF-3CBDD18A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2E7BC-7E74-D4D2-E447-2C1B5CE6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D2DED-A20F-B6A8-ED8A-66F1A778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38633-C489-EBE5-EFDB-493408A9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057AD-85AE-F990-3E72-709A2E44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7535C-8D1F-814A-7A56-575F9FC6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87C54-68BF-3BCE-C3C2-FFE44DFB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658FB-7950-ED21-CC87-13E5E4E4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B1536-AFCA-00ED-0FEA-A0518F7A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CA2E4-5E8D-854E-D69A-395B62E6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9848D-0ECC-C6A1-8C98-D57EBD3D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DF50F-F08C-EA5F-2C96-72D58E1E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3612D-D365-96C1-3E8E-3BC52117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56335-9F6E-4AC1-E2E9-3B76EC67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00CC9-8662-57D6-EE23-A35D61047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4AF04D-B7AD-F715-3238-D764F3E06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CCEAD-71B9-43EB-FCCC-6072EC3B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F8867-5602-E2C5-6F0D-3FE0B534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E0307-EDF9-6865-245A-FE322D4B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C082B-900B-E0C6-0C9D-FAB08B39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B0762-0CA0-C1AF-4263-445296919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F2A75-CF7A-8D30-03E0-C53C071CF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C74795-A001-C6B4-0124-413A978B1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A91DDD-823E-CC24-69C0-7EA1BA3FF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1B52E8-82F6-AD3F-6A6B-ADEE30AC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0FCEAF-BB4A-3D4B-1DD9-45D6D2E0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7A92E5-C371-9AE4-AA7B-660E30B0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B51A0-098B-9C06-BD47-50101423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725977-F8CF-155B-888E-688B4E1F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BBFE96-F331-C732-F34A-28233A5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77772A-7BA3-42A1-5620-770ECF8D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2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3F99F9-DADA-ED7C-0446-E25E681B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38883B-ABF7-C9D6-0A64-94FDB392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2C15D-6085-41B8-25C0-F61AD326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2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FB4AC-3A7E-AC5D-6466-E917E7F6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5563D-8B85-526B-0BF1-F967E0F1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7E59C1-B64A-F665-63C0-CF5704DA4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10A62-A638-3CE1-7281-14A634B5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7A49B-67D3-A004-C2FC-BA593C5D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BC384-22A4-5270-7FF3-E7D901C5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003D7-1CE2-A835-8639-B05B5483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E50B63-8A83-56B1-C32E-FB9AAE032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4591E-BB0F-D11A-4501-5B2E292D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1B4A4-0082-F324-BD77-AF8E4457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3828B-D288-5662-211C-A243924E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A63A1-1FF0-683E-1BF8-535C0BFA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2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E34DC1-E724-2CEE-ADAB-64B2367E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92CD9-2F56-394E-5EF6-D238A4814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649CC-A08C-430B-3B70-5B59DD0AB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C792-C895-4A7A-93DD-9390FFC37AA1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BCD0D-5A33-FCE3-5A4F-5999E7951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7334F-6A9F-0305-563F-DC8E71B55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FF0FA-D61F-46DE-AA14-7A276B07D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36.png"/><Relationship Id="rId10" Type="http://schemas.openxmlformats.org/officeDocument/2006/relationships/image" Target="../media/image11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CE214-A6CA-E952-52B6-B7C41E6CD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8A14D5-2904-5B81-BAF2-BDCF42A76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97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862A7-741C-6C94-049B-3A07328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八叉树深度与占位码分布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18A0F5-76BF-7ED6-27CD-F0ECC3DB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0238"/>
            <a:ext cx="10515600" cy="35322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5C2469E-85F5-728A-C609-5080CD79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105" y="1929072"/>
            <a:ext cx="1931071" cy="1802332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D01D414-B589-D728-EC4B-AC592B8FFF8F}"/>
              </a:ext>
            </a:extLst>
          </p:cNvPr>
          <p:cNvCxnSpPr/>
          <p:nvPr/>
        </p:nvCxnSpPr>
        <p:spPr>
          <a:xfrm>
            <a:off x="6926094" y="2908570"/>
            <a:ext cx="1021404" cy="1167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1BFD7B-C8F1-3DF0-7F70-9603BFB98024}"/>
              </a:ext>
            </a:extLst>
          </p:cNvPr>
          <p:cNvSpPr txBox="1"/>
          <p:nvPr/>
        </p:nvSpPr>
        <p:spPr>
          <a:xfrm>
            <a:off x="5731496" y="3731404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0010 0000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89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F2-86C4-71A8-5EA4-231D432C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66AC2-1E95-C936-B71A-187403CD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1510BB-A3A0-F728-0F37-0272AF7B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67" y="2370472"/>
            <a:ext cx="8725656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F2-86C4-71A8-5EA4-231D432C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66AC2-1E95-C936-B71A-187403CD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BB35E1-EDE1-CACE-F25E-CB80F458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9638"/>
            <a:ext cx="5452716" cy="3378724"/>
          </a:xfrm>
          <a:prstGeom prst="rect">
            <a:avLst/>
          </a:prstGeom>
        </p:spPr>
      </p:pic>
      <p:pic>
        <p:nvPicPr>
          <p:cNvPr id="6" name="内容占位符 6" descr="图示&#10;&#10;描述已自动生成">
            <a:extLst>
              <a:ext uri="{FF2B5EF4-FFF2-40B4-BE49-F238E27FC236}">
                <a16:creationId xmlns:a16="http://schemas.microsoft.com/office/drawing/2014/main" id="{BA9B0EE9-F15B-B796-28EA-087FB93B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54" y="428106"/>
            <a:ext cx="6025102" cy="590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FAAFD5-F6AC-DFB3-E3ED-25672852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Predictive Coding</a:t>
            </a:r>
            <a:endParaRPr lang="zh-CN" alt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956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BF69-E477-0019-8811-4BD4FC97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点云空间相关性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A40FFE-E08B-D8A4-58D5-E45A2A32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34" y="248762"/>
            <a:ext cx="6995766" cy="29796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066041-2880-ADD1-D6A2-DB21B7692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84" y="3344803"/>
            <a:ext cx="3299746" cy="24784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35FD5C-9A1B-5B43-5F89-5F19357A4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95" y="2499803"/>
            <a:ext cx="3299746" cy="396274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CDFB12-CE19-3D6E-E1A1-59D9E4FDB91F}"/>
              </a:ext>
            </a:extLst>
          </p:cNvPr>
          <p:cNvCxnSpPr/>
          <p:nvPr/>
        </p:nvCxnSpPr>
        <p:spPr>
          <a:xfrm>
            <a:off x="4742675" y="4711843"/>
            <a:ext cx="18287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F92874A-1D28-C0B8-CA80-9EC3D44CD9F5}"/>
              </a:ext>
            </a:extLst>
          </p:cNvPr>
          <p:cNvSpPr txBox="1"/>
          <p:nvPr/>
        </p:nvSpPr>
        <p:spPr>
          <a:xfrm>
            <a:off x="4428741" y="4169531"/>
            <a:ext cx="249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Common case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200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BF69-E477-0019-8811-4BD4FC97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点云空间相关性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D35FD5C-9A1B-5B43-5F89-5F19357A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81" y="1387440"/>
            <a:ext cx="3299746" cy="396274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CDFB12-CE19-3D6E-E1A1-59D9E4FDB91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53327" y="1387440"/>
            <a:ext cx="1667259" cy="1981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ACF817A7-B3C2-E1A3-26F9-53D031B1D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86" y="721487"/>
            <a:ext cx="3467400" cy="5128704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F14B61-903B-F697-1761-668C83182D7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53327" y="3368812"/>
            <a:ext cx="1990913" cy="76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A670FA-B421-79AA-380F-285B67146FF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53327" y="3368812"/>
            <a:ext cx="2085181" cy="2234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E865E11-62B7-ACDA-9775-83C557A0D91A}"/>
              </a:ext>
            </a:extLst>
          </p:cNvPr>
          <p:cNvSpPr txBox="1"/>
          <p:nvPr/>
        </p:nvSpPr>
        <p:spPr>
          <a:xfrm>
            <a:off x="904973" y="5750351"/>
            <a:ext cx="1044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点云趋向于周边的点形成的平面</a:t>
            </a:r>
          </a:p>
        </p:txBody>
      </p:sp>
    </p:spTree>
    <p:extLst>
      <p:ext uri="{BB962C8B-B14F-4D97-AF65-F5344CB8AC3E}">
        <p14:creationId xmlns:p14="http://schemas.microsoft.com/office/powerpoint/2010/main" val="236521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BF69-E477-0019-8811-4BD4FC97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预测编码：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597FAD-3B64-7DD1-921A-5B155870E9A2}"/>
              </a:ext>
            </a:extLst>
          </p:cNvPr>
          <p:cNvSpPr txBox="1"/>
          <p:nvPr/>
        </p:nvSpPr>
        <p:spPr>
          <a:xfrm>
            <a:off x="942680" y="169068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邻域信息：父节点、</a:t>
            </a:r>
            <a:r>
              <a:rPr lang="zh-CN" altLang="en-US" sz="3600" b="1" dirty="0"/>
              <a:t>邻居节点（</a:t>
            </a:r>
            <a:r>
              <a:rPr lang="en-US" altLang="zh-CN" sz="3600" b="1" dirty="0"/>
              <a:t>6N</a:t>
            </a:r>
            <a:r>
              <a:rPr lang="zh-CN" altLang="en-US" sz="3600" b="1" dirty="0"/>
              <a:t>）</a:t>
            </a:r>
            <a:endParaRPr lang="en-US" altLang="zh-CN" sz="3600" b="1" dirty="0"/>
          </a:p>
          <a:p>
            <a:r>
              <a:rPr lang="zh-CN" altLang="en-US" sz="3600" dirty="0"/>
              <a:t>预测方式：基于统计、</a:t>
            </a:r>
            <a:r>
              <a:rPr lang="zh-CN" altLang="en-US" sz="3600" b="1" dirty="0"/>
              <a:t>基于平面拟合（</a:t>
            </a:r>
            <a:r>
              <a:rPr lang="en-US" altLang="zh-CN" sz="3600" b="1" dirty="0"/>
              <a:t>MLS</a:t>
            </a:r>
            <a:r>
              <a:rPr lang="zh-CN" altLang="en-US" sz="3600" b="1" dirty="0"/>
              <a:t>）</a:t>
            </a:r>
            <a:endParaRPr lang="en-US" altLang="zh-CN" sz="3600" b="1" dirty="0"/>
          </a:p>
          <a:p>
            <a:r>
              <a:rPr lang="zh-CN" altLang="en-US" sz="3600" dirty="0"/>
              <a:t>编码方式：</a:t>
            </a:r>
            <a:r>
              <a:rPr lang="en-US" altLang="zh-CN" sz="3600" dirty="0"/>
              <a:t>XOR</a:t>
            </a:r>
            <a:r>
              <a:rPr lang="zh-CN" altLang="en-US" sz="3600" dirty="0"/>
              <a:t>、</a:t>
            </a:r>
            <a:r>
              <a:rPr lang="zh-CN" altLang="en-US" sz="3600" b="1" dirty="0"/>
              <a:t>加权预测熵差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9A6C67-4CBF-F492-AFC6-639FD46C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20" y="3445014"/>
            <a:ext cx="3101501" cy="2783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B512AA-51ED-4067-7DF8-4D8314AC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12" y="4052643"/>
            <a:ext cx="3345470" cy="182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D1094-689B-DE83-6467-F1DA89A0B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189" y="3024776"/>
            <a:ext cx="4253405" cy="34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7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BF69-E477-0019-8811-4BD4FC97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B2EC3C-3C7E-473E-8E79-E5B27403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37" y="2064999"/>
            <a:ext cx="4357220" cy="9512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B03CF0-7577-64BC-F18A-F35DE2F5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42" y="2211562"/>
            <a:ext cx="4291522" cy="8046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8696D9-A364-F193-3B2A-93551F737B95}"/>
              </a:ext>
            </a:extLst>
          </p:cNvPr>
          <p:cNvSpPr txBox="1"/>
          <p:nvPr/>
        </p:nvSpPr>
        <p:spPr>
          <a:xfrm>
            <a:off x="2393005" y="3429000"/>
            <a:ext cx="3287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 Predict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B07D7-8B66-6295-8CF2-583B3A4AEAAC}"/>
              </a:ext>
            </a:extLst>
          </p:cNvPr>
          <p:cNvSpPr txBox="1"/>
          <p:nvPr/>
        </p:nvSpPr>
        <p:spPr>
          <a:xfrm>
            <a:off x="8065851" y="3390534"/>
            <a:ext cx="3287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Predict with </a:t>
            </a:r>
            <a:r>
              <a:rPr lang="en-US" altLang="zh-CN" sz="2800" dirty="0" err="1"/>
              <a:t>parent+stat</a:t>
            </a:r>
            <a:r>
              <a:rPr lang="en-US" altLang="zh-CN" sz="2800" dirty="0"/>
              <a:t> table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801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FAAFD5-F6AC-DFB3-E3ED-25672852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帧间编码</a:t>
            </a:r>
          </a:p>
        </p:txBody>
      </p:sp>
    </p:spTree>
    <p:extLst>
      <p:ext uri="{BB962C8B-B14F-4D97-AF65-F5344CB8AC3E}">
        <p14:creationId xmlns:p14="http://schemas.microsoft.com/office/powerpoint/2010/main" val="389628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BF69-E477-0019-8811-4BD4FC97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动态点云：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026955-A35E-BF4C-AC16-A545D172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74" y="1631054"/>
            <a:ext cx="2090692" cy="45330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681F1A-8621-0762-1034-4A2CDB29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42" y="1027906"/>
            <a:ext cx="2090692" cy="45330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789A4C-7373-C302-F266-E6B07648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9" y="1359297"/>
            <a:ext cx="2090692" cy="45330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45BDCE-843E-5E79-B236-6ADFD5C4B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716" y="1631053"/>
            <a:ext cx="2090692" cy="453308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63F7D03-8C39-BC5F-ADAB-F570840552F3}"/>
              </a:ext>
            </a:extLst>
          </p:cNvPr>
          <p:cNvCxnSpPr>
            <a:cxnSpLocks/>
          </p:cNvCxnSpPr>
          <p:nvPr/>
        </p:nvCxnSpPr>
        <p:spPr>
          <a:xfrm>
            <a:off x="5175315" y="6410528"/>
            <a:ext cx="46945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4B894FF-42B8-4D0C-2A74-6E4C3CA4E65D}"/>
              </a:ext>
            </a:extLst>
          </p:cNvPr>
          <p:cNvSpPr txBox="1"/>
          <p:nvPr/>
        </p:nvSpPr>
        <p:spPr>
          <a:xfrm>
            <a:off x="9869864" y="6027004"/>
            <a:ext cx="190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Time/frame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532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FAAFD5-F6AC-DFB3-E3ED-25672852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71260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6417A-0D91-7EDA-F130-128DEEC4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帧间编码：时域相关性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AE031D-ECA1-6356-9DBA-378745F3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09" y="1374441"/>
            <a:ext cx="2090692" cy="453308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FDC50C-706D-3D5D-744B-484AB25D71FE}"/>
              </a:ext>
            </a:extLst>
          </p:cNvPr>
          <p:cNvCxnSpPr>
            <a:cxnSpLocks/>
          </p:cNvCxnSpPr>
          <p:nvPr/>
        </p:nvCxnSpPr>
        <p:spPr>
          <a:xfrm>
            <a:off x="2950589" y="6291054"/>
            <a:ext cx="46945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E15499F-B1BC-A291-CD79-201DF6271B27}"/>
              </a:ext>
            </a:extLst>
          </p:cNvPr>
          <p:cNvSpPr txBox="1"/>
          <p:nvPr/>
        </p:nvSpPr>
        <p:spPr>
          <a:xfrm>
            <a:off x="7916457" y="6003176"/>
            <a:ext cx="190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Time/frame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E744ED-0F72-8A9E-4EB3-EE050B500B6D}"/>
              </a:ext>
            </a:extLst>
          </p:cNvPr>
          <p:cNvSpPr txBox="1"/>
          <p:nvPr/>
        </p:nvSpPr>
        <p:spPr>
          <a:xfrm>
            <a:off x="3687995" y="3410152"/>
            <a:ext cx="190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XOR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E942A9-D242-23A2-75C9-D9AFD1F6E4B1}"/>
              </a:ext>
            </a:extLst>
          </p:cNvPr>
          <p:cNvSpPr txBox="1"/>
          <p:nvPr/>
        </p:nvSpPr>
        <p:spPr>
          <a:xfrm>
            <a:off x="6777872" y="3429000"/>
            <a:ext cx="190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XOR</a:t>
            </a:r>
            <a:endParaRPr lang="zh-CN" altLang="en-US" sz="2400" b="1" dirty="0"/>
          </a:p>
        </p:txBody>
      </p:sp>
      <p:pic>
        <p:nvPicPr>
          <p:cNvPr id="11" name="内容占位符 5">
            <a:extLst>
              <a:ext uri="{FF2B5EF4-FFF2-40B4-BE49-F238E27FC236}">
                <a16:creationId xmlns:a16="http://schemas.microsoft.com/office/drawing/2014/main" id="{F89E9310-8346-7690-D51C-40B8D0FD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102" y="1830460"/>
            <a:ext cx="1813717" cy="3825572"/>
          </a:xfrm>
          <a:prstGeom prst="rect">
            <a:avLst/>
          </a:prstGeom>
        </p:spPr>
      </p:pic>
      <p:pic>
        <p:nvPicPr>
          <p:cNvPr id="12" name="内容占位符 5">
            <a:extLst>
              <a:ext uri="{FF2B5EF4-FFF2-40B4-BE49-F238E27FC236}">
                <a16:creationId xmlns:a16="http://schemas.microsoft.com/office/drawing/2014/main" id="{E927FAB7-B5E7-3C88-67F0-626D1BF1D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142" y="1856141"/>
            <a:ext cx="1813717" cy="382557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F9D6BFA-184C-1ECF-1F1B-A87D7521A627}"/>
              </a:ext>
            </a:extLst>
          </p:cNvPr>
          <p:cNvSpPr txBox="1"/>
          <p:nvPr/>
        </p:nvSpPr>
        <p:spPr>
          <a:xfrm>
            <a:off x="1881676" y="5907530"/>
            <a:ext cx="190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i</a:t>
            </a:r>
            <a:r>
              <a:rPr lang="en-US" altLang="zh-CN" sz="2400" b="1" dirty="0"/>
              <a:t>-frame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79200A-B745-777C-F521-400B7D92E80C}"/>
              </a:ext>
            </a:extLst>
          </p:cNvPr>
          <p:cNvSpPr txBox="1"/>
          <p:nvPr/>
        </p:nvSpPr>
        <p:spPr>
          <a:xfrm>
            <a:off x="9773639" y="3512413"/>
            <a:ext cx="190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XOR </a:t>
            </a:r>
            <a:r>
              <a:rPr lang="zh-CN" altLang="en-US" sz="2400" b="1" dirty="0"/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361361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D588-09BE-CD31-1AD4-8AD3666C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RAHT – Region-Adaptive Hierarchical Transform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BE344-5CA6-8B95-5685-520597DC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8324" cy="4351338"/>
          </a:xfrm>
        </p:spPr>
        <p:txBody>
          <a:bodyPr/>
          <a:lstStyle/>
          <a:p>
            <a:r>
              <a:rPr lang="en-US" altLang="zh-CN" dirty="0"/>
              <a:t>2D image compression method:</a:t>
            </a:r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en-US" altLang="zh-CN" b="1" dirty="0"/>
              <a:t>Haar Wavelet Transform</a:t>
            </a:r>
          </a:p>
          <a:p>
            <a:pPr marL="0" indent="0">
              <a:buNone/>
            </a:pPr>
            <a:r>
              <a:rPr lang="en-US" altLang="zh-CN" sz="2000" dirty="0"/>
              <a:t>The amplitude value of the detail coefficient generated by the transformation is relatively small.</a:t>
            </a:r>
          </a:p>
          <a:p>
            <a:pPr marL="0" indent="0">
              <a:buNone/>
            </a:pPr>
            <a:r>
              <a:rPr lang="en-US" altLang="zh-CN" sz="2000" dirty="0"/>
              <a:t>After transformation, elements with little change in the original matrix will approach, and with proper quantization, the effect of compression can be achieved</a:t>
            </a:r>
            <a:endParaRPr lang="zh-CN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3D8F-B9F6-9605-5F53-319DFB3C8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r="12833" b="6638"/>
          <a:stretch/>
        </p:blipFill>
        <p:spPr bwMode="auto">
          <a:xfrm>
            <a:off x="7244178" y="1749247"/>
            <a:ext cx="4517027" cy="424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97D3EE-FA96-94FB-CF7F-3E49D58A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7" y="4429957"/>
            <a:ext cx="4473908" cy="2255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2B5673-2CC6-EA1D-EE9F-1E9F77E5A8B9}"/>
              </a:ext>
            </a:extLst>
          </p:cNvPr>
          <p:cNvSpPr txBox="1"/>
          <p:nvPr/>
        </p:nvSpPr>
        <p:spPr>
          <a:xfrm>
            <a:off x="407878" y="6474211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 Haar wavelet transform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658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234F2-D160-E5B5-409A-C7F9EA51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RAHT – Region-Adaptive Hierarchical Transform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721C64-BC97-2C38-5F51-ED614EB0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" y="1414978"/>
            <a:ext cx="2353515" cy="14376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5181BC-C114-A291-AEC8-985C24151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62" y="1690688"/>
            <a:ext cx="2885714" cy="116190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F94EAD7-CA07-DE2D-117F-FE4826F7F745}"/>
              </a:ext>
            </a:extLst>
          </p:cNvPr>
          <p:cNvSpPr/>
          <p:nvPr/>
        </p:nvSpPr>
        <p:spPr>
          <a:xfrm>
            <a:off x="2139518" y="1873188"/>
            <a:ext cx="2744443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944B82-B59D-C015-4030-6BB38370C3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13"/>
          <a:stretch/>
        </p:blipFill>
        <p:spPr>
          <a:xfrm>
            <a:off x="1613749" y="2803926"/>
            <a:ext cx="3126927" cy="5252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D3DB7D-B912-3FE0-DFF5-0DA09BC76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518" y="3383145"/>
            <a:ext cx="2230754" cy="459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29D851-8E3B-31DE-70A0-4EF5E7B9CB31}"/>
                  </a:ext>
                </a:extLst>
              </p:cNvPr>
              <p:cNvSpPr txBox="1"/>
              <p:nvPr/>
            </p:nvSpPr>
            <p:spPr>
              <a:xfrm>
                <a:off x="1837913" y="3966983"/>
                <a:ext cx="35619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: (scaled) average voxel color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: level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: voxel coordinate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: weight (number of leaf nodes)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29D851-8E3B-31DE-70A0-4EF5E7B9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913" y="3966983"/>
                <a:ext cx="3561934" cy="1200329"/>
              </a:xfrm>
              <a:prstGeom prst="rect">
                <a:avLst/>
              </a:prstGeom>
              <a:blipFill>
                <a:blip r:embed="rId6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5FED98F3-CE3B-8199-19B5-D0F09DC51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8672" y="1748900"/>
            <a:ext cx="3647619" cy="942857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FB49A120-F978-43C5-BFDB-1DB3BB1049CB}"/>
              </a:ext>
            </a:extLst>
          </p:cNvPr>
          <p:cNvSpPr/>
          <p:nvPr/>
        </p:nvSpPr>
        <p:spPr>
          <a:xfrm>
            <a:off x="7769676" y="1986378"/>
            <a:ext cx="551423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D879FEA-6DD2-6026-B25B-86CB96A8A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0100" y="3229800"/>
            <a:ext cx="2104762" cy="933333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52FECF23-18CB-C7BD-EB2D-E2FBB7FFDEC9}"/>
              </a:ext>
            </a:extLst>
          </p:cNvPr>
          <p:cNvSpPr/>
          <p:nvPr/>
        </p:nvSpPr>
        <p:spPr>
          <a:xfrm rot="5400000">
            <a:off x="9776769" y="2679478"/>
            <a:ext cx="551423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C259EAC-983A-2522-6496-BF7202E41E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0100" y="4971160"/>
            <a:ext cx="2085714" cy="790476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D5E60332-7C3C-0F61-1BB8-1841064F81E5}"/>
              </a:ext>
            </a:extLst>
          </p:cNvPr>
          <p:cNvSpPr/>
          <p:nvPr/>
        </p:nvSpPr>
        <p:spPr>
          <a:xfrm rot="5400000">
            <a:off x="9776768" y="4394032"/>
            <a:ext cx="551423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35EADD8-CDE3-1864-A9DF-937AE84967BA}"/>
                  </a:ext>
                </a:extLst>
              </p:cNvPr>
              <p:cNvSpPr txBox="1"/>
              <p:nvPr/>
            </p:nvSpPr>
            <p:spPr>
              <a:xfrm>
                <a:off x="8752643" y="6050731"/>
                <a:ext cx="26011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Encode: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35EADD8-CDE3-1864-A9DF-937AE849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643" y="6050731"/>
                <a:ext cx="2601157" cy="646331"/>
              </a:xfrm>
              <a:prstGeom prst="rect">
                <a:avLst/>
              </a:prstGeom>
              <a:blipFill>
                <a:blip r:embed="rId10"/>
                <a:stretch>
                  <a:fillRect l="-2108" t="-5660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右 23">
            <a:extLst>
              <a:ext uri="{FF2B5EF4-FFF2-40B4-BE49-F238E27FC236}">
                <a16:creationId xmlns:a16="http://schemas.microsoft.com/office/drawing/2014/main" id="{3BB10FB4-6139-25F9-9460-C393A30CB2E5}"/>
              </a:ext>
            </a:extLst>
          </p:cNvPr>
          <p:cNvSpPr/>
          <p:nvPr/>
        </p:nvSpPr>
        <p:spPr>
          <a:xfrm rot="5400000">
            <a:off x="9864885" y="5810360"/>
            <a:ext cx="356142" cy="258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EB55E1-41AE-0E4E-FB9D-C584267842F8}"/>
              </a:ext>
            </a:extLst>
          </p:cNvPr>
          <p:cNvSpPr txBox="1"/>
          <p:nvPr/>
        </p:nvSpPr>
        <p:spPr>
          <a:xfrm>
            <a:off x="4883961" y="1423034"/>
            <a:ext cx="189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Low-pass coefficients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ECE106-7EB8-92D3-C375-107984A57EF2}"/>
              </a:ext>
            </a:extLst>
          </p:cNvPr>
          <p:cNvSpPr txBox="1"/>
          <p:nvPr/>
        </p:nvSpPr>
        <p:spPr>
          <a:xfrm>
            <a:off x="6429651" y="1423034"/>
            <a:ext cx="189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High-pass coefficients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53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F031B3-36B9-B89B-30DA-06614A50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zh-CN" altLang="en-US" sz="4000"/>
              <a:t>八叉树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408D3-26B3-81B7-B1B4-D24EC9CE7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zh-CN" altLang="en-US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FF6F59-018F-5C19-182B-9B0543C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05" y="2853971"/>
            <a:ext cx="6953658" cy="38071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BE8D56-972B-613F-83CA-F10545D1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52" y="547815"/>
            <a:ext cx="6874655" cy="27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4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862A7-741C-6C94-049B-3A07328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点云</a:t>
            </a:r>
            <a:r>
              <a:rPr lang="en-US" altLang="zh-CN" dirty="0"/>
              <a:t>-&gt;</a:t>
            </a:r>
            <a:r>
              <a:rPr lang="zh-CN" altLang="en-US" dirty="0"/>
              <a:t>八叉树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79AA692-4806-F4F4-FD12-460AF18C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0787" y="1984813"/>
            <a:ext cx="1813717" cy="3825572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99BA30-868F-58EC-3A2F-BBF81358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693" y="1984813"/>
            <a:ext cx="1636094" cy="38255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63FA3B-9885-1388-6F72-CEF8BE818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383" y="1984813"/>
            <a:ext cx="2006830" cy="38255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16781E-9D06-F926-7D8C-32F0740C4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974" y="1631054"/>
            <a:ext cx="2090692" cy="4533089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2A4EEA37-2D19-D0BB-3A25-C001E1BB42DE}"/>
              </a:ext>
            </a:extLst>
          </p:cNvPr>
          <p:cNvSpPr/>
          <p:nvPr/>
        </p:nvSpPr>
        <p:spPr>
          <a:xfrm>
            <a:off x="3628417" y="3429000"/>
            <a:ext cx="1131823" cy="607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1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862A7-741C-6C94-049B-3A07328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八叉树的结构特征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4299E-CB80-103B-EAFB-2EDE2911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700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11C67-7058-D002-E97C-A3184F04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3" y="1316093"/>
            <a:ext cx="5131027" cy="5176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70E105-19A2-9318-C04E-06975EBD8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22" y="3853448"/>
            <a:ext cx="3116884" cy="27529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A321CA-7AFF-3D41-5871-49E4DACE1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45" y="520166"/>
            <a:ext cx="3135561" cy="27529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6846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C3747-3F85-B041-787D-B28785E9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占位码，熵编码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E998E-9668-F6C6-F2A5-242F7252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BF0B545C-2710-FB91-5167-FB6EB724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9" y="1326441"/>
            <a:ext cx="5823641" cy="24200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BFF29F-CB48-255A-9C60-97E44418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99788"/>
            <a:ext cx="4609289" cy="4087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213DC5-679A-9E8C-209A-46AC8C879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14" y="454140"/>
            <a:ext cx="5502896" cy="32923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FB0F85-4655-2835-9EFB-22015A1E4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767" y="3706241"/>
            <a:ext cx="4933545" cy="29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862A7-741C-6C94-049B-3A073283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点云空间相关性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4299E-CB80-103B-EAFB-2EDE2911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700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2F4096-631B-E2F4-DB7A-0C1A26A0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5" y="1173889"/>
            <a:ext cx="9264873" cy="48227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34EA0B-0385-2B8A-DE9A-7955B46F6A89}"/>
              </a:ext>
            </a:extLst>
          </p:cNvPr>
          <p:cNvSpPr txBox="1"/>
          <p:nvPr/>
        </p:nvSpPr>
        <p:spPr>
          <a:xfrm>
            <a:off x="1811373" y="5755583"/>
            <a:ext cx="90002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某个位置存在点，意味着周围存在也存在点的概率较高，反之亦然（稀疏物体表面点云特征）</a:t>
            </a:r>
          </a:p>
        </p:txBody>
      </p:sp>
    </p:spTree>
    <p:extLst>
      <p:ext uri="{BB962C8B-B14F-4D97-AF65-F5344CB8AC3E}">
        <p14:creationId xmlns:p14="http://schemas.microsoft.com/office/powerpoint/2010/main" val="33160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FAAFD5-F6AC-DFB3-E3ED-25672852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DCM</a:t>
            </a:r>
            <a:endParaRPr lang="zh-CN" alt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765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862A7-741C-6C94-049B-3A073283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八叉树深度与占位码分布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4102741-6063-7C69-7F81-0F4C467DA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668" y="4067534"/>
            <a:ext cx="3108154" cy="2753184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B199DF-D95A-D11F-AB95-6F300530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3874"/>
            <a:ext cx="4376216" cy="2618248"/>
          </a:xfrm>
          <a:prstGeom prst="rect">
            <a:avLst/>
          </a:prstGeom>
        </p:spPr>
      </p:pic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B06761E-B0A4-4AB1-9A2B-CBE442FE40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018485"/>
              </p:ext>
            </p:extLst>
          </p:nvPr>
        </p:nvGraphicFramePr>
        <p:xfrm>
          <a:off x="6096000" y="1196578"/>
          <a:ext cx="4542349" cy="283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0EBAF66-EF54-5345-B931-7F55B71EC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351" y="3834111"/>
            <a:ext cx="3476250" cy="30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5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284</Words>
  <Application>Microsoft Office PowerPoint</Application>
  <PresentationFormat>宽屏</PresentationFormat>
  <Paragraphs>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第六周</vt:lpstr>
      <vt:lpstr>概述</vt:lpstr>
      <vt:lpstr>八叉树</vt:lpstr>
      <vt:lpstr>点云-&gt;八叉树</vt:lpstr>
      <vt:lpstr>八叉树的结构特征</vt:lpstr>
      <vt:lpstr>占位码，熵编码</vt:lpstr>
      <vt:lpstr>点云空间相关性1：</vt:lpstr>
      <vt:lpstr>DCM</vt:lpstr>
      <vt:lpstr>八叉树深度与占位码分布</vt:lpstr>
      <vt:lpstr>八叉树深度与占位码分布</vt:lpstr>
      <vt:lpstr>DCM</vt:lpstr>
      <vt:lpstr>DCM</vt:lpstr>
      <vt:lpstr>Predictive Coding</vt:lpstr>
      <vt:lpstr>点云空间相关性2：</vt:lpstr>
      <vt:lpstr>点云空间相关性2：</vt:lpstr>
      <vt:lpstr>预测编码：</vt:lpstr>
      <vt:lpstr>PowerPoint 演示文稿</vt:lpstr>
      <vt:lpstr>帧间编码</vt:lpstr>
      <vt:lpstr>动态点云：</vt:lpstr>
      <vt:lpstr>帧间编码：时域相关性</vt:lpstr>
      <vt:lpstr>RAHT – Region-Adaptive Hierarchical Transform</vt:lpstr>
      <vt:lpstr>RAHT – Region-Adaptive Hierarchical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第六周</dc:title>
  <dc:creator>成伟</dc:creator>
  <cp:lastModifiedBy>W YH</cp:lastModifiedBy>
  <cp:revision>3</cp:revision>
  <dcterms:created xsi:type="dcterms:W3CDTF">2023-03-23T05:45:27Z</dcterms:created>
  <dcterms:modified xsi:type="dcterms:W3CDTF">2023-03-23T08:12:58Z</dcterms:modified>
</cp:coreProperties>
</file>