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AB086-2ACC-C0DB-F25E-4365923E1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11E1C1-60EA-6EF1-ACD2-F7ED3C046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59A95-BC19-7484-F864-C2EED968C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B3C9-CAD2-43E5-ABAB-4C2EDAA70BF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B73ED3-C1ED-1B4E-D0BA-0A911DBDE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5FA8A1-2E52-7BDC-DF21-FB0CB5D4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1C29-10D6-4BFB-A29C-BF5CB33DD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30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84FF1-9D22-BABF-DEC6-C9D691D82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DBD031-7B83-4F6B-C78C-B3C6381EE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694459-FB2E-08A0-5764-009D3AE1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B3C9-CAD2-43E5-ABAB-4C2EDAA70BF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511C89-88FB-195E-793A-CF2E98EE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808C95-0FA0-5CEF-B4A4-87E86EAF9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1C29-10D6-4BFB-A29C-BF5CB33DD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39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F5F86B-F11A-302D-F4EA-32719AC0C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2BC0BE-5C4B-AA73-187A-6E1F1CAAA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FB158B-9956-D9AF-986C-F77780648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B3C9-CAD2-43E5-ABAB-4C2EDAA70BF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6865A6-51A5-AF58-AFC4-9D183C3D4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D1F5A0-2D0B-90A5-A4C6-F7D4A6B1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1C29-10D6-4BFB-A29C-BF5CB33DD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58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E88F6-D64A-D75A-A61B-AE208D66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E0BCD8-09C3-0B1D-822B-5B9D57DAC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799AD3-CFF6-3BA1-CA44-88A0CC28E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B3C9-CAD2-43E5-ABAB-4C2EDAA70BF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18D92B-25DD-0789-5609-1EAD78CA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67F7E7-8147-595C-A704-2A2148F7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1C29-10D6-4BFB-A29C-BF5CB33DD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43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AC1DE-786D-EBE5-C06A-9AC4439D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1754F5-E73B-DFB1-6166-3D1D56FF3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A76E2A-FBD7-551E-6F01-1CB8FF568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B3C9-CAD2-43E5-ABAB-4C2EDAA70BF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976352-C89F-A8F8-D538-EA221D9B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26E76E-878B-9D3B-FD01-CE29C58A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1C29-10D6-4BFB-A29C-BF5CB33DD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77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D4D86-4D28-84C2-EA17-6469DA80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F9794C-4394-0B43-7B9B-AE50E08AA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8491DE-96B7-CEED-6D5D-3D20C8DFE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4F9B10-D55B-AF44-7102-D5B6BCD1D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B3C9-CAD2-43E5-ABAB-4C2EDAA70BF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298FE6-D360-C1FC-FEFF-E442A918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06365E-1F38-3BE8-5082-CD7A7842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1C29-10D6-4BFB-A29C-BF5CB33DD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17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C6986-61EF-CBE1-87CF-2359DC91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ABBD45-C762-B89D-E453-4DFAB8B90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2EC2F0-6E62-19A5-BEAB-FE8B371B7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D8FDFD-DB4F-4DE9-E676-0A840BD52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230BA3-5B02-39C5-AB4D-D2CEACFDD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28E28E-0074-3431-7AD4-878849D1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B3C9-CAD2-43E5-ABAB-4C2EDAA70BF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9C3489-56AF-665C-F687-8D002904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00062C-9CFF-DFFF-3BD3-1D9087680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1C29-10D6-4BFB-A29C-BF5CB33DD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54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AC2AE-976E-3D89-8628-EBBDE0B9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8C0937-E6F3-1A7F-BE4C-3154C8464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B3C9-CAD2-43E5-ABAB-4C2EDAA70BF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4DCB29-9214-EFCA-ED01-CF37E47C7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903C75-33A2-9F55-2FD1-62358432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1C29-10D6-4BFB-A29C-BF5CB33DD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5D958A-BD1B-15B4-6A04-DEEFCD31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B3C9-CAD2-43E5-ABAB-4C2EDAA70BF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C1A38B-4EA9-D1A1-4BB9-7E97B28C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B11E48-D598-CB40-0935-B19CA436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1C29-10D6-4BFB-A29C-BF5CB33DD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07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9BA6D-97C2-7B18-5B16-C0D0D60AE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B4A50B-782E-CDB1-2230-8CB7FC85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74B398-E913-8B7E-3597-A59FDBAA2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0B61A0-DE35-72BD-950C-47DA049A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B3C9-CAD2-43E5-ABAB-4C2EDAA70BF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323F8D-C6D2-42F0-4A81-C8FACDA7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CCEDCF-2CFC-CB98-3A1A-F20AB9AF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1C29-10D6-4BFB-A29C-BF5CB33DD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53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ACFEF-230B-7520-CD3B-138A0D2E0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8D03A1-5442-7EA0-1087-7E60860B56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40ECDB-C118-19CB-4F69-18DD01AAF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8A824E-16DC-FFF2-2BFA-9888CC8D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B3C9-CAD2-43E5-ABAB-4C2EDAA70BF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72A765-BFBF-D87C-ABA6-739D32602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4D034A-7B5B-DD76-5634-D5A22CC8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1C29-10D6-4BFB-A29C-BF5CB33DD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45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3109D8-A03A-7219-6E0F-AFD1C0A2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CAFD48-A3CD-1AD2-E8F9-6112C7044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E278F2-08E8-5D55-7E86-1BF364D56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6B3C9-CAD2-43E5-ABAB-4C2EDAA70BF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EE3C0-ABF8-63F3-8307-185BE6074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4753D6-5AB3-5363-4B68-67F5A95E9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71C29-10D6-4BFB-A29C-BF5CB33DD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32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69C3E-84AF-3322-0347-E06E534F7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创新实践第</a:t>
            </a:r>
            <a:r>
              <a:rPr lang="en-US" altLang="zh-CN" dirty="0"/>
              <a:t>10</a:t>
            </a:r>
            <a:r>
              <a:rPr lang="zh-CN" altLang="en-US" dirty="0"/>
              <a:t>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24DF78-CBCB-0237-F2AF-C0E8493E25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01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立方体 14">
            <a:extLst>
              <a:ext uri="{FF2B5EF4-FFF2-40B4-BE49-F238E27FC236}">
                <a16:creationId xmlns:a16="http://schemas.microsoft.com/office/drawing/2014/main" id="{4C513866-6B64-2D3D-DAE4-528C412F424F}"/>
              </a:ext>
            </a:extLst>
          </p:cNvPr>
          <p:cNvSpPr/>
          <p:nvPr/>
        </p:nvSpPr>
        <p:spPr>
          <a:xfrm>
            <a:off x="8022405" y="5167259"/>
            <a:ext cx="1017142" cy="999162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5792A96F-DCCC-7360-B412-698E34DC50FD}"/>
              </a:ext>
            </a:extLst>
          </p:cNvPr>
          <p:cNvSpPr/>
          <p:nvPr/>
        </p:nvSpPr>
        <p:spPr>
          <a:xfrm>
            <a:off x="8414534" y="3670443"/>
            <a:ext cx="1017142" cy="999162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A13EAB2-8F1A-F9EB-28C8-A5DE65F4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实现完整版</a:t>
            </a:r>
            <a:r>
              <a:rPr lang="en-US" altLang="zh-CN" dirty="0"/>
              <a:t>DCM</a:t>
            </a:r>
            <a:endParaRPr lang="zh-CN" altLang="en-US" dirty="0"/>
          </a:p>
        </p:txBody>
      </p:sp>
      <p:sp>
        <p:nvSpPr>
          <p:cNvPr id="4" name="立方体 3">
            <a:extLst>
              <a:ext uri="{FF2B5EF4-FFF2-40B4-BE49-F238E27FC236}">
                <a16:creationId xmlns:a16="http://schemas.microsoft.com/office/drawing/2014/main" id="{3295114C-7FFD-C965-1159-DEBB11601049}"/>
              </a:ext>
            </a:extLst>
          </p:cNvPr>
          <p:cNvSpPr/>
          <p:nvPr/>
        </p:nvSpPr>
        <p:spPr>
          <a:xfrm>
            <a:off x="2013735" y="2948683"/>
            <a:ext cx="1787704" cy="1797977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E153A4-929F-EBEA-546C-70C6B1546B7A}"/>
              </a:ext>
            </a:extLst>
          </p:cNvPr>
          <p:cNvSpPr txBox="1"/>
          <p:nvPr/>
        </p:nvSpPr>
        <p:spPr>
          <a:xfrm>
            <a:off x="1148565" y="2157573"/>
            <a:ext cx="3772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原本版本：父亲节点中只有一个孩子节点含有一个点云</a:t>
            </a:r>
            <a:r>
              <a:rPr lang="en-US" altLang="zh-CN" b="1" dirty="0"/>
              <a:t>-&gt;</a:t>
            </a:r>
            <a:r>
              <a:rPr lang="zh-CN" altLang="en-US" b="1" dirty="0"/>
              <a:t>直接编码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7615927-5612-15CE-8367-6D5FE9E0881F}"/>
              </a:ext>
            </a:extLst>
          </p:cNvPr>
          <p:cNvSpPr/>
          <p:nvPr/>
        </p:nvSpPr>
        <p:spPr>
          <a:xfrm>
            <a:off x="2414427" y="3945276"/>
            <a:ext cx="71919" cy="92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B0C4473-7DE0-23E7-3D54-9D3D415B840B}"/>
              </a:ext>
            </a:extLst>
          </p:cNvPr>
          <p:cNvCxnSpPr/>
          <p:nvPr/>
        </p:nvCxnSpPr>
        <p:spPr>
          <a:xfrm>
            <a:off x="1582220" y="2876764"/>
            <a:ext cx="832207" cy="106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立方体 8">
            <a:extLst>
              <a:ext uri="{FF2B5EF4-FFF2-40B4-BE49-F238E27FC236}">
                <a16:creationId xmlns:a16="http://schemas.microsoft.com/office/drawing/2014/main" id="{6E910901-783C-1637-BDE2-4B3B1D959C7C}"/>
              </a:ext>
            </a:extLst>
          </p:cNvPr>
          <p:cNvSpPr/>
          <p:nvPr/>
        </p:nvSpPr>
        <p:spPr>
          <a:xfrm>
            <a:off x="8054939" y="4060861"/>
            <a:ext cx="1017142" cy="999162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45BE7F95-A108-0719-A31C-50B02A4ED906}"/>
              </a:ext>
            </a:extLst>
          </p:cNvPr>
          <p:cNvSpPr/>
          <p:nvPr/>
        </p:nvSpPr>
        <p:spPr>
          <a:xfrm>
            <a:off x="9161123" y="4037744"/>
            <a:ext cx="1017142" cy="999162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立方体 10">
            <a:extLst>
              <a:ext uri="{FF2B5EF4-FFF2-40B4-BE49-F238E27FC236}">
                <a16:creationId xmlns:a16="http://schemas.microsoft.com/office/drawing/2014/main" id="{3D42FF91-98C4-F2E6-2429-AAB5DD62766E}"/>
              </a:ext>
            </a:extLst>
          </p:cNvPr>
          <p:cNvSpPr/>
          <p:nvPr/>
        </p:nvSpPr>
        <p:spPr>
          <a:xfrm>
            <a:off x="8100744" y="3009044"/>
            <a:ext cx="1017142" cy="999162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立方体 11">
            <a:extLst>
              <a:ext uri="{FF2B5EF4-FFF2-40B4-BE49-F238E27FC236}">
                <a16:creationId xmlns:a16="http://schemas.microsoft.com/office/drawing/2014/main" id="{B7296BB8-6D01-C279-74FA-F3D995808B06}"/>
              </a:ext>
            </a:extLst>
          </p:cNvPr>
          <p:cNvSpPr/>
          <p:nvPr/>
        </p:nvSpPr>
        <p:spPr>
          <a:xfrm>
            <a:off x="6948755" y="4079483"/>
            <a:ext cx="1017142" cy="999162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立方体 12">
            <a:extLst>
              <a:ext uri="{FF2B5EF4-FFF2-40B4-BE49-F238E27FC236}">
                <a16:creationId xmlns:a16="http://schemas.microsoft.com/office/drawing/2014/main" id="{60361B66-8A43-5618-7505-115AE6318A27}"/>
              </a:ext>
            </a:extLst>
          </p:cNvPr>
          <p:cNvSpPr/>
          <p:nvPr/>
        </p:nvSpPr>
        <p:spPr>
          <a:xfrm>
            <a:off x="7667945" y="4577137"/>
            <a:ext cx="1017142" cy="999162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CFA766A-8463-B129-9D4A-807102BF31B8}"/>
              </a:ext>
            </a:extLst>
          </p:cNvPr>
          <p:cNvSpPr txBox="1"/>
          <p:nvPr/>
        </p:nvSpPr>
        <p:spPr>
          <a:xfrm>
            <a:off x="6493266" y="1742467"/>
            <a:ext cx="43836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目前版本</a:t>
            </a:r>
            <a:endParaRPr lang="en-US" altLang="zh-CN" b="1" dirty="0"/>
          </a:p>
          <a:p>
            <a:r>
              <a:rPr lang="en-US" altLang="zh-CN" sz="2400" b="1" dirty="0"/>
              <a:t>1.</a:t>
            </a:r>
            <a:r>
              <a:rPr lang="zh-CN" altLang="en-US" sz="2400" b="1" dirty="0"/>
              <a:t>先判断</a:t>
            </a:r>
            <a:r>
              <a:rPr lang="en-US" altLang="zh-CN" sz="2400" b="1" dirty="0" err="1"/>
              <a:t>6N</a:t>
            </a:r>
            <a:r>
              <a:rPr lang="zh-CN" altLang="en-US" sz="2400" b="1" dirty="0"/>
              <a:t>（实现</a:t>
            </a:r>
            <a:r>
              <a:rPr lang="en-US" altLang="zh-CN" sz="2400" b="1" dirty="0"/>
              <a:t>DCM</a:t>
            </a:r>
            <a:r>
              <a:rPr lang="zh-CN" altLang="en-US" sz="2400" b="1" dirty="0"/>
              <a:t>的重点）</a:t>
            </a:r>
            <a:endParaRPr lang="en-US" altLang="zh-CN" sz="2400" b="1" dirty="0"/>
          </a:p>
          <a:p>
            <a:r>
              <a:rPr lang="en-US" altLang="zh-CN" b="1" dirty="0"/>
              <a:t>2.</a:t>
            </a:r>
            <a:r>
              <a:rPr lang="zh-CN" altLang="en-US" b="1" dirty="0"/>
              <a:t>若为孤立点且节点中点云数量小于</a:t>
            </a:r>
            <a:r>
              <a:rPr lang="en-US" altLang="zh-CN" b="1" dirty="0" err="1"/>
              <a:t>th</a:t>
            </a:r>
            <a:r>
              <a:rPr lang="zh-CN" altLang="en-US" b="1" dirty="0"/>
              <a:t>（一个阈值），则</a:t>
            </a:r>
            <a:r>
              <a:rPr lang="en-US" altLang="zh-CN" b="1" dirty="0"/>
              <a:t>DCM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659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9572056-F4B0-82C5-4A48-51DFD9DBA175}"/>
              </a:ext>
            </a:extLst>
          </p:cNvPr>
          <p:cNvSpPr txBox="1"/>
          <p:nvPr/>
        </p:nvSpPr>
        <p:spPr>
          <a:xfrm>
            <a:off x="901557" y="788132"/>
            <a:ext cx="60977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dirty="0"/>
              <a:t>如何判断</a:t>
            </a:r>
            <a:r>
              <a:rPr lang="en-US" altLang="zh-CN" sz="4400" dirty="0" err="1"/>
              <a:t>6N</a:t>
            </a:r>
            <a:endParaRPr lang="zh-CN" altLang="en-US" sz="4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02A0F9-DD19-F714-8A2E-47EBFEED3521}"/>
              </a:ext>
            </a:extLst>
          </p:cNvPr>
          <p:cNvSpPr txBox="1"/>
          <p:nvPr/>
        </p:nvSpPr>
        <p:spPr>
          <a:xfrm>
            <a:off x="901557" y="1787703"/>
            <a:ext cx="4276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已有条件：</a:t>
            </a:r>
            <a:endParaRPr lang="en-US" altLang="zh-CN" b="1" dirty="0"/>
          </a:p>
          <a:p>
            <a:r>
              <a:rPr lang="en-US" altLang="zh-CN" b="1" dirty="0"/>
              <a:t>1.</a:t>
            </a:r>
            <a:r>
              <a:rPr lang="zh-CN" altLang="en-US" b="1" dirty="0"/>
              <a:t>每个节点维护了其父节点指针，以及它在父节点中位置</a:t>
            </a:r>
            <a:endParaRPr lang="en-US" altLang="zh-CN" b="1" dirty="0"/>
          </a:p>
          <a:p>
            <a:r>
              <a:rPr lang="en-US" altLang="zh-CN" b="1" dirty="0"/>
              <a:t>2.</a:t>
            </a:r>
            <a:r>
              <a:rPr lang="zh-CN" altLang="en-US" b="1" dirty="0"/>
              <a:t>每个节点维护了该节点中点云数据量</a:t>
            </a:r>
          </a:p>
        </p:txBody>
      </p:sp>
      <p:sp>
        <p:nvSpPr>
          <p:cNvPr id="7" name="立方体 6">
            <a:extLst>
              <a:ext uri="{FF2B5EF4-FFF2-40B4-BE49-F238E27FC236}">
                <a16:creationId xmlns:a16="http://schemas.microsoft.com/office/drawing/2014/main" id="{1F695736-DB83-1CD3-95BD-6EBCD710316A}"/>
              </a:ext>
            </a:extLst>
          </p:cNvPr>
          <p:cNvSpPr/>
          <p:nvPr/>
        </p:nvSpPr>
        <p:spPr>
          <a:xfrm>
            <a:off x="8382000" y="4147085"/>
            <a:ext cx="1017142" cy="999162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69D0F0DC-1F6F-6CF3-B78E-A037736228A4}"/>
              </a:ext>
            </a:extLst>
          </p:cNvPr>
          <p:cNvSpPr/>
          <p:nvPr/>
        </p:nvSpPr>
        <p:spPr>
          <a:xfrm>
            <a:off x="8774129" y="2650269"/>
            <a:ext cx="1017142" cy="999162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立方体 8">
            <a:extLst>
              <a:ext uri="{FF2B5EF4-FFF2-40B4-BE49-F238E27FC236}">
                <a16:creationId xmlns:a16="http://schemas.microsoft.com/office/drawing/2014/main" id="{F32E34C7-29AB-C9A5-26B5-1D03F967DB8A}"/>
              </a:ext>
            </a:extLst>
          </p:cNvPr>
          <p:cNvSpPr/>
          <p:nvPr/>
        </p:nvSpPr>
        <p:spPr>
          <a:xfrm>
            <a:off x="8414534" y="3040687"/>
            <a:ext cx="1017142" cy="999162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000080"/>
              </a:highlight>
            </a:endParaRPr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C3E47271-1BC5-C276-3EDC-26088C023F37}"/>
              </a:ext>
            </a:extLst>
          </p:cNvPr>
          <p:cNvSpPr/>
          <p:nvPr/>
        </p:nvSpPr>
        <p:spPr>
          <a:xfrm>
            <a:off x="9520718" y="3017570"/>
            <a:ext cx="1017142" cy="999162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立方体 10">
            <a:extLst>
              <a:ext uri="{FF2B5EF4-FFF2-40B4-BE49-F238E27FC236}">
                <a16:creationId xmlns:a16="http://schemas.microsoft.com/office/drawing/2014/main" id="{99D1038E-061A-4BB8-DDBF-85342EE6401D}"/>
              </a:ext>
            </a:extLst>
          </p:cNvPr>
          <p:cNvSpPr/>
          <p:nvPr/>
        </p:nvSpPr>
        <p:spPr>
          <a:xfrm>
            <a:off x="8460339" y="1988870"/>
            <a:ext cx="1017142" cy="999162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立方体 11">
            <a:extLst>
              <a:ext uri="{FF2B5EF4-FFF2-40B4-BE49-F238E27FC236}">
                <a16:creationId xmlns:a16="http://schemas.microsoft.com/office/drawing/2014/main" id="{CB71C638-3467-40D7-CCEC-1BE7DCA85DCE}"/>
              </a:ext>
            </a:extLst>
          </p:cNvPr>
          <p:cNvSpPr/>
          <p:nvPr/>
        </p:nvSpPr>
        <p:spPr>
          <a:xfrm>
            <a:off x="7308350" y="3059309"/>
            <a:ext cx="1017142" cy="999162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5F80D92-6BB0-A4DE-0F94-FE0A8CB600B0}"/>
              </a:ext>
            </a:extLst>
          </p:cNvPr>
          <p:cNvCxnSpPr>
            <a:cxnSpLocks/>
          </p:cNvCxnSpPr>
          <p:nvPr/>
        </p:nvCxnSpPr>
        <p:spPr>
          <a:xfrm>
            <a:off x="8460339" y="2250040"/>
            <a:ext cx="1854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497DFC2-EF52-C3D4-10C4-B40FB7E0EF03}"/>
              </a:ext>
            </a:extLst>
          </p:cNvPr>
          <p:cNvCxnSpPr>
            <a:cxnSpLocks/>
          </p:cNvCxnSpPr>
          <p:nvPr/>
        </p:nvCxnSpPr>
        <p:spPr>
          <a:xfrm>
            <a:off x="8460339" y="2250040"/>
            <a:ext cx="0" cy="1873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F9426F0-980B-59CE-FD5B-A46014929544}"/>
              </a:ext>
            </a:extLst>
          </p:cNvPr>
          <p:cNvCxnSpPr>
            <a:cxnSpLocks/>
          </p:cNvCxnSpPr>
          <p:nvPr/>
        </p:nvCxnSpPr>
        <p:spPr>
          <a:xfrm>
            <a:off x="10315254" y="2250040"/>
            <a:ext cx="0" cy="1873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2799502-DC21-179B-B22F-022F827DC625}"/>
              </a:ext>
            </a:extLst>
          </p:cNvPr>
          <p:cNvCxnSpPr>
            <a:cxnSpLocks/>
          </p:cNvCxnSpPr>
          <p:nvPr/>
        </p:nvCxnSpPr>
        <p:spPr>
          <a:xfrm flipH="1">
            <a:off x="8460339" y="4114050"/>
            <a:ext cx="1854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B53B353-D841-6A2C-A5C4-5DC4EE869C70}"/>
              </a:ext>
            </a:extLst>
          </p:cNvPr>
          <p:cNvCxnSpPr/>
          <p:nvPr/>
        </p:nvCxnSpPr>
        <p:spPr>
          <a:xfrm flipV="1">
            <a:off x="8460339" y="1376737"/>
            <a:ext cx="822361" cy="873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58437E2-8A46-AB49-2998-6299005943F4}"/>
              </a:ext>
            </a:extLst>
          </p:cNvPr>
          <p:cNvCxnSpPr/>
          <p:nvPr/>
        </p:nvCxnSpPr>
        <p:spPr>
          <a:xfrm flipV="1">
            <a:off x="10274367" y="1376737"/>
            <a:ext cx="822361" cy="873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765999A-9253-6382-06FA-43D3FA7399E7}"/>
              </a:ext>
            </a:extLst>
          </p:cNvPr>
          <p:cNvCxnSpPr/>
          <p:nvPr/>
        </p:nvCxnSpPr>
        <p:spPr>
          <a:xfrm flipV="1">
            <a:off x="10330667" y="3240747"/>
            <a:ext cx="822361" cy="873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61C28E7-617D-24F5-6041-2B33609B19C0}"/>
              </a:ext>
            </a:extLst>
          </p:cNvPr>
          <p:cNvCxnSpPr/>
          <p:nvPr/>
        </p:nvCxnSpPr>
        <p:spPr>
          <a:xfrm flipV="1">
            <a:off x="8466545" y="3265434"/>
            <a:ext cx="822361" cy="873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立方体 12">
            <a:extLst>
              <a:ext uri="{FF2B5EF4-FFF2-40B4-BE49-F238E27FC236}">
                <a16:creationId xmlns:a16="http://schemas.microsoft.com/office/drawing/2014/main" id="{1A69B14C-A97A-E5F6-C4E5-A766C3110521}"/>
              </a:ext>
            </a:extLst>
          </p:cNvPr>
          <p:cNvSpPr/>
          <p:nvPr/>
        </p:nvSpPr>
        <p:spPr>
          <a:xfrm>
            <a:off x="8027540" y="3556963"/>
            <a:ext cx="1017142" cy="999162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0C8E27F-0503-8141-1073-BE01C3B1E091}"/>
              </a:ext>
            </a:extLst>
          </p:cNvPr>
          <p:cNvSpPr txBox="1"/>
          <p:nvPr/>
        </p:nvSpPr>
        <p:spPr>
          <a:xfrm>
            <a:off x="923391" y="4000231"/>
            <a:ext cx="3513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需要建立一个映射关系，找到蓝色节点周围六个同级节点的指针</a:t>
            </a:r>
          </a:p>
        </p:txBody>
      </p:sp>
    </p:spTree>
    <p:extLst>
      <p:ext uri="{BB962C8B-B14F-4D97-AF65-F5344CB8AC3E}">
        <p14:creationId xmlns:p14="http://schemas.microsoft.com/office/powerpoint/2010/main" val="3189277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112</Words>
  <Application>Microsoft Office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创新实践第10周</vt:lpstr>
      <vt:lpstr>实现完整版DCM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创新实践第10周</dc:title>
  <dc:creator>W YH</dc:creator>
  <cp:lastModifiedBy>W YH</cp:lastModifiedBy>
  <cp:revision>2</cp:revision>
  <dcterms:created xsi:type="dcterms:W3CDTF">2023-04-20T07:05:32Z</dcterms:created>
  <dcterms:modified xsi:type="dcterms:W3CDTF">2023-04-20T07:28:03Z</dcterms:modified>
</cp:coreProperties>
</file>