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61DC-FCBD-64FF-1425-87C020ED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E81EF-75B6-91CC-B4CC-4445102BE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ACE9E-00E9-FF4D-BE07-0CE574B4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C0F3C-57EA-B90D-4C93-FE89C1EF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5BB30-6BE6-844E-30B9-0AE858E7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4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2BEDE-3A56-13EA-7A42-95BD28CF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C4FBAC-CB9A-6876-239A-ACD603349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A3C9C-671A-B5D6-9422-9569704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88DBB-26B2-E445-1AE3-F16220F2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02E55-7EE4-87D9-EFE4-190DBC43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C6FDDF-70A5-28CD-8632-C4146C2A0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231E5-4394-C4FD-D218-174796C1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8ABC1-18EE-CFAF-A5ED-5304742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0FEAD-624A-32DF-EDD5-721EC164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2056D-E709-D811-AACA-F07E9EF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663A0-9A6C-9264-8006-9B173BD7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10BC6-D359-BD62-36AA-955BF7A7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4F02C-4FFD-40A1-57E8-184438A6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5CE92-0658-4654-C45A-107F9A38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84BA5-9B62-BE48-398D-171FAE6B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62A6B-7D72-1931-EE5B-F564493D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964A1-2E91-9708-4115-54FF3AAC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05A4-3370-25A6-2892-C79EA27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BAAE0-47E9-439B-30E8-DBEBDAA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A6DA7-37FE-10F0-EAE7-0795C9DF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5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D89AC-54A3-3919-790D-942CABBC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59AA1-64F9-7ECA-4D1B-1DE8105E6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AE306-3BFA-893A-9527-65B7385E0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26991-F6CC-DE3A-59EC-764B7BC9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35F8E-2B8E-A1C5-4F33-DF7FB996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B744B-6B40-A2DA-4067-57B6F83B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0E772-4F2C-5204-B1F5-47E5DA80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D8125-C444-A8C5-F60E-42E556AF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FFC88-6A32-5F06-736F-1D3FFCD33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83C70D-4F68-2BA7-3B8A-72544E600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0D2F4D-5F83-2A62-3E75-2F61E22E3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758B67-AFAC-D656-9FAF-63983682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F82969-E26C-FF45-BBAD-93FFBD6A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820BA2-2E3A-643D-BB40-1148B999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2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19296-9DAB-082D-7B61-DB437C47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EFF76-D75B-0A4C-44E6-CE026A98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44341A-C9A2-69B4-AAEB-6DBEA671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BFEB16-3FA4-DBBA-FCED-86F1E39C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6FB55-233D-A4C9-8A97-3A7EF16F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B227F2-DD83-B985-77A6-1EF05920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0EA70-FA41-9FE6-40A2-205CE755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1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E675F-2E0D-BCD5-5982-E1F70C15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99649-D660-8B89-400B-16520523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0753D-5B9A-7AA8-C122-FE41058C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64913-F005-EF90-53BE-11251634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D7DCEC-4CD3-8DE7-B245-CBFDF56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5943E-B12D-BAE4-F2D9-AD90754B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E543B-2D2B-86D9-DFC3-BFB002C2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316293-54E3-4E11-C296-0A12A7B8D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84F9A-8FB8-F916-5142-B4E1148E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AEE35-319D-D20C-6646-C3AB5B01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317B3-AB87-DC79-0D19-C0048D8F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4E285-88C3-2D44-A5AF-56F6945E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9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7D2518-AE22-161D-E228-02D3751E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48956-F050-2B22-6D49-45999139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F9AE6-B26A-8595-DE01-7FE24199C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3377B-9F9D-4B2F-AD4E-8231212F9266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93D32-F186-5B97-03BA-75FAE7BD9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AD76D-811B-4CF3-EB16-9F8FA4216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186-6CDE-48D7-8215-1E9B5ACF8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A5019-DED9-A517-4284-5B695F1B1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创新实践</a:t>
            </a:r>
            <a:r>
              <a:rPr lang="en-US" altLang="zh-CN" dirty="0"/>
              <a:t>week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20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E9252583-9524-ECE6-B88F-839502F642E7}"/>
              </a:ext>
            </a:extLst>
          </p:cNvPr>
          <p:cNvSpPr/>
          <p:nvPr/>
        </p:nvSpPr>
        <p:spPr>
          <a:xfrm>
            <a:off x="3000993" y="4976674"/>
            <a:ext cx="3402030" cy="506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4A5019-DED9-A517-4284-5B695F1B1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10031" y="-496363"/>
            <a:ext cx="12099532" cy="1177729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How to implement color attribute coding?</a:t>
            </a:r>
            <a:endParaRPr lang="zh-CN" altLang="en-US" sz="4400" dirty="0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F6D82F59-6AE8-C8B9-09EA-B414DDB5CC91}"/>
              </a:ext>
            </a:extLst>
          </p:cNvPr>
          <p:cNvSpPr/>
          <p:nvPr/>
        </p:nvSpPr>
        <p:spPr>
          <a:xfrm>
            <a:off x="9349483" y="1218826"/>
            <a:ext cx="1428108" cy="13459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A5740160-D533-68A1-8460-D9EE05F086BF}"/>
              </a:ext>
            </a:extLst>
          </p:cNvPr>
          <p:cNvSpPr/>
          <p:nvPr/>
        </p:nvSpPr>
        <p:spPr>
          <a:xfrm>
            <a:off x="7051443" y="4093637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78DEA500-3C15-D916-98AB-32597DEB6820}"/>
              </a:ext>
            </a:extLst>
          </p:cNvPr>
          <p:cNvSpPr/>
          <p:nvPr/>
        </p:nvSpPr>
        <p:spPr>
          <a:xfrm>
            <a:off x="9773292" y="3224186"/>
            <a:ext cx="580490" cy="5959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793FAB03-D382-8F7F-EC52-F1E06B42916D}"/>
              </a:ext>
            </a:extLst>
          </p:cNvPr>
          <p:cNvSpPr/>
          <p:nvPr/>
        </p:nvSpPr>
        <p:spPr>
          <a:xfrm>
            <a:off x="7898259" y="3224186"/>
            <a:ext cx="580490" cy="5959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D46DFD14-460B-B80D-CA56-AEFBE89D7AE5}"/>
              </a:ext>
            </a:extLst>
          </p:cNvPr>
          <p:cNvSpPr/>
          <p:nvPr/>
        </p:nvSpPr>
        <p:spPr>
          <a:xfrm>
            <a:off x="8580366" y="4289484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FC02557-D879-02E1-47D8-94006B438F13}"/>
              </a:ext>
            </a:extLst>
          </p:cNvPr>
          <p:cNvSpPr/>
          <p:nvPr/>
        </p:nvSpPr>
        <p:spPr>
          <a:xfrm>
            <a:off x="7449567" y="4255868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18E65E65-93D0-A108-3769-275AAFF9D9BE}"/>
              </a:ext>
            </a:extLst>
          </p:cNvPr>
          <p:cNvSpPr/>
          <p:nvPr/>
        </p:nvSpPr>
        <p:spPr>
          <a:xfrm>
            <a:off x="7991529" y="4338722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825658-849B-DF66-BFC3-38368E44E84D}"/>
              </a:ext>
            </a:extLst>
          </p:cNvPr>
          <p:cNvCxnSpPr>
            <a:cxnSpLocks/>
          </p:cNvCxnSpPr>
          <p:nvPr/>
        </p:nvCxnSpPr>
        <p:spPr>
          <a:xfrm flipH="1">
            <a:off x="8285679" y="2564741"/>
            <a:ext cx="1115820" cy="715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335009-1C96-03BC-8034-55BC2A56A574}"/>
              </a:ext>
            </a:extLst>
          </p:cNvPr>
          <p:cNvCxnSpPr>
            <a:cxnSpLocks/>
          </p:cNvCxnSpPr>
          <p:nvPr/>
        </p:nvCxnSpPr>
        <p:spPr>
          <a:xfrm>
            <a:off x="9981988" y="2592827"/>
            <a:ext cx="0" cy="687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00ADF6-28B7-6FC5-6909-AA93DEB7FF27}"/>
              </a:ext>
            </a:extLst>
          </p:cNvPr>
          <p:cNvCxnSpPr>
            <a:cxnSpLocks/>
          </p:cNvCxnSpPr>
          <p:nvPr/>
        </p:nvCxnSpPr>
        <p:spPr>
          <a:xfrm flipH="1">
            <a:off x="8143233" y="3827458"/>
            <a:ext cx="94930" cy="532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8350CF5-DC9F-6F61-6BF4-C6F5142BE9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607799" y="3820088"/>
            <a:ext cx="508144" cy="4745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AEF72D5-F897-5145-1903-5B01B1119866}"/>
              </a:ext>
            </a:extLst>
          </p:cNvPr>
          <p:cNvCxnSpPr>
            <a:cxnSpLocks/>
          </p:cNvCxnSpPr>
          <p:nvPr/>
        </p:nvCxnSpPr>
        <p:spPr>
          <a:xfrm flipH="1">
            <a:off x="7319376" y="3820088"/>
            <a:ext cx="578883" cy="351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1B455C9-A8A8-2511-559B-1B423BAE3CFD}"/>
              </a:ext>
            </a:extLst>
          </p:cNvPr>
          <p:cNvCxnSpPr>
            <a:cxnSpLocks/>
          </p:cNvCxnSpPr>
          <p:nvPr/>
        </p:nvCxnSpPr>
        <p:spPr>
          <a:xfrm>
            <a:off x="8412609" y="3785225"/>
            <a:ext cx="353068" cy="513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2665EFD-4B7F-BF02-E93C-723B0D73BE86}"/>
              </a:ext>
            </a:extLst>
          </p:cNvPr>
          <p:cNvCxnSpPr>
            <a:cxnSpLocks/>
          </p:cNvCxnSpPr>
          <p:nvPr/>
        </p:nvCxnSpPr>
        <p:spPr>
          <a:xfrm>
            <a:off x="10005532" y="3814492"/>
            <a:ext cx="53460" cy="589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8EBA4B0-EB5F-993C-779B-5A187D60FA40}"/>
              </a:ext>
            </a:extLst>
          </p:cNvPr>
          <p:cNvCxnSpPr>
            <a:cxnSpLocks/>
          </p:cNvCxnSpPr>
          <p:nvPr/>
        </p:nvCxnSpPr>
        <p:spPr>
          <a:xfrm>
            <a:off x="10777591" y="2235018"/>
            <a:ext cx="1243173" cy="989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71C987-5A74-8925-3652-75A20429272E}"/>
              </a:ext>
            </a:extLst>
          </p:cNvPr>
          <p:cNvCxnSpPr>
            <a:cxnSpLocks/>
          </p:cNvCxnSpPr>
          <p:nvPr/>
        </p:nvCxnSpPr>
        <p:spPr>
          <a:xfrm flipH="1">
            <a:off x="9486364" y="3820088"/>
            <a:ext cx="495624" cy="479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88F4650-3195-4758-3EA0-DD93B0C6DAFD}"/>
              </a:ext>
            </a:extLst>
          </p:cNvPr>
          <p:cNvCxnSpPr>
            <a:cxnSpLocks/>
          </p:cNvCxnSpPr>
          <p:nvPr/>
        </p:nvCxnSpPr>
        <p:spPr>
          <a:xfrm>
            <a:off x="10214228" y="3765150"/>
            <a:ext cx="426482" cy="533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E3D5AC8-9102-53FF-B4FD-09A5E20AE144}"/>
              </a:ext>
            </a:extLst>
          </p:cNvPr>
          <p:cNvSpPr txBox="1"/>
          <p:nvPr/>
        </p:nvSpPr>
        <p:spPr>
          <a:xfrm>
            <a:off x="10989501" y="4077112"/>
            <a:ext cx="14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…………</a:t>
            </a:r>
            <a:endParaRPr lang="zh-CN" altLang="en-US" sz="28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FDF425B-37BB-037E-1036-74F4A80010BA}"/>
              </a:ext>
            </a:extLst>
          </p:cNvPr>
          <p:cNvSpPr txBox="1"/>
          <p:nvPr/>
        </p:nvSpPr>
        <p:spPr>
          <a:xfrm>
            <a:off x="-2368" y="2248443"/>
            <a:ext cx="7449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Possible solution: </a:t>
            </a:r>
            <a:r>
              <a:rPr lang="en-US" altLang="zh-CN" sz="3600" dirty="0"/>
              <a:t>backtracking</a:t>
            </a:r>
            <a:endParaRPr lang="zh-CN" altLang="en-US" sz="24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BD02038-7B9C-8A62-4F09-EFF3E73953E6}"/>
              </a:ext>
            </a:extLst>
          </p:cNvPr>
          <p:cNvCxnSpPr/>
          <p:nvPr/>
        </p:nvCxnSpPr>
        <p:spPr>
          <a:xfrm>
            <a:off x="7155148" y="4411292"/>
            <a:ext cx="159250" cy="612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7920887-02E3-82B3-F166-DF7BDD5ABDD7}"/>
              </a:ext>
            </a:extLst>
          </p:cNvPr>
          <p:cNvCxnSpPr>
            <a:cxnSpLocks/>
          </p:cNvCxnSpPr>
          <p:nvPr/>
        </p:nvCxnSpPr>
        <p:spPr>
          <a:xfrm flipH="1">
            <a:off x="7342437" y="4566716"/>
            <a:ext cx="209525" cy="4573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8E2AD9B-0687-42F1-5CA8-D53DE3846D53}"/>
              </a:ext>
            </a:extLst>
          </p:cNvPr>
          <p:cNvCxnSpPr>
            <a:cxnSpLocks/>
          </p:cNvCxnSpPr>
          <p:nvPr/>
        </p:nvCxnSpPr>
        <p:spPr>
          <a:xfrm>
            <a:off x="8200018" y="4617055"/>
            <a:ext cx="242535" cy="4010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03BF599-C6DC-2DCC-5629-FE93B1A569B2}"/>
              </a:ext>
            </a:extLst>
          </p:cNvPr>
          <p:cNvCxnSpPr>
            <a:cxnSpLocks/>
          </p:cNvCxnSpPr>
          <p:nvPr/>
        </p:nvCxnSpPr>
        <p:spPr>
          <a:xfrm flipH="1">
            <a:off x="8488972" y="4589111"/>
            <a:ext cx="262096" cy="470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353FAFB-E1B5-F18F-3975-B1E4A477B838}"/>
              </a:ext>
            </a:extLst>
          </p:cNvPr>
          <p:cNvCxnSpPr>
            <a:cxnSpLocks/>
          </p:cNvCxnSpPr>
          <p:nvPr/>
        </p:nvCxnSpPr>
        <p:spPr>
          <a:xfrm>
            <a:off x="7369942" y="5059570"/>
            <a:ext cx="1116833" cy="765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F926617-4EE9-803D-3697-2C97B8539985}"/>
              </a:ext>
            </a:extLst>
          </p:cNvPr>
          <p:cNvCxnSpPr>
            <a:cxnSpLocks/>
          </p:cNvCxnSpPr>
          <p:nvPr/>
        </p:nvCxnSpPr>
        <p:spPr>
          <a:xfrm>
            <a:off x="8440315" y="5025953"/>
            <a:ext cx="139637" cy="714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3A74503-0CE1-B90C-71C5-809EC04C81CA}"/>
              </a:ext>
            </a:extLst>
          </p:cNvPr>
          <p:cNvCxnSpPr>
            <a:cxnSpLocks/>
          </p:cNvCxnSpPr>
          <p:nvPr/>
        </p:nvCxnSpPr>
        <p:spPr>
          <a:xfrm flipH="1">
            <a:off x="8638479" y="4355278"/>
            <a:ext cx="1172140" cy="1494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B92FCF3-1B78-42DD-0081-5B229297A331}"/>
              </a:ext>
            </a:extLst>
          </p:cNvPr>
          <p:cNvCxnSpPr>
            <a:cxnSpLocks/>
          </p:cNvCxnSpPr>
          <p:nvPr/>
        </p:nvCxnSpPr>
        <p:spPr>
          <a:xfrm flipH="1">
            <a:off x="8791344" y="3280359"/>
            <a:ext cx="3149795" cy="26478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86ACC81-D7CF-3693-155C-F010CB823AB8}"/>
              </a:ext>
            </a:extLst>
          </p:cNvPr>
          <p:cNvSpPr txBox="1"/>
          <p:nvPr/>
        </p:nvSpPr>
        <p:spPr>
          <a:xfrm>
            <a:off x="3000993" y="4898194"/>
            <a:ext cx="353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|  |  |  |  |  |  |  |……</a:t>
            </a:r>
            <a:endParaRPr lang="zh-CN" altLang="en-US" sz="32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9540F6F-AEC3-2156-2A25-724A7805C5C5}"/>
              </a:ext>
            </a:extLst>
          </p:cNvPr>
          <p:cNvSpPr txBox="1"/>
          <p:nvPr/>
        </p:nvSpPr>
        <p:spPr>
          <a:xfrm>
            <a:off x="125326" y="4945394"/>
            <a:ext cx="4417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2A2B2E"/>
                </a:solidFill>
                <a:effectLst/>
                <a:latin typeface="PingFang SC"/>
              </a:rPr>
              <a:t>List of coefficients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A5019-DED9-A517-4284-5B695F1B1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07" y="557285"/>
            <a:ext cx="2770598" cy="1322886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Decoding</a:t>
            </a:r>
            <a:br>
              <a:rPr lang="en-US" altLang="zh-CN" sz="4400" dirty="0"/>
            </a:br>
            <a:endParaRPr lang="zh-CN" altLang="en-US" sz="4400" dirty="0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480DE266-3074-2BB8-43FD-4B20B99692D3}"/>
              </a:ext>
            </a:extLst>
          </p:cNvPr>
          <p:cNvSpPr/>
          <p:nvPr/>
        </p:nvSpPr>
        <p:spPr>
          <a:xfrm>
            <a:off x="7059684" y="4093637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473D62D1-B602-4869-30DA-8D76701ED0DE}"/>
              </a:ext>
            </a:extLst>
          </p:cNvPr>
          <p:cNvSpPr/>
          <p:nvPr/>
        </p:nvSpPr>
        <p:spPr>
          <a:xfrm>
            <a:off x="9773292" y="3224186"/>
            <a:ext cx="580490" cy="5959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78E50183-1BEC-9BEB-812B-BD78A9D90A1C}"/>
              </a:ext>
            </a:extLst>
          </p:cNvPr>
          <p:cNvSpPr/>
          <p:nvPr/>
        </p:nvSpPr>
        <p:spPr>
          <a:xfrm>
            <a:off x="7898259" y="3224186"/>
            <a:ext cx="580490" cy="5959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C7FEEA14-E9A6-0C07-3078-F80EAA3C2409}"/>
              </a:ext>
            </a:extLst>
          </p:cNvPr>
          <p:cNvSpPr/>
          <p:nvPr/>
        </p:nvSpPr>
        <p:spPr>
          <a:xfrm>
            <a:off x="8580366" y="4289484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0F63FB8-7F03-6CEE-FE1F-46B1BB5F012B}"/>
              </a:ext>
            </a:extLst>
          </p:cNvPr>
          <p:cNvSpPr/>
          <p:nvPr/>
        </p:nvSpPr>
        <p:spPr>
          <a:xfrm>
            <a:off x="7449567" y="4255868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A2169868-8841-A38B-691F-691CE5298E87}"/>
              </a:ext>
            </a:extLst>
          </p:cNvPr>
          <p:cNvSpPr/>
          <p:nvPr/>
        </p:nvSpPr>
        <p:spPr>
          <a:xfrm>
            <a:off x="7991529" y="4338722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1035034-C3D8-04AA-14DC-4541F087BEEE}"/>
              </a:ext>
            </a:extLst>
          </p:cNvPr>
          <p:cNvCxnSpPr>
            <a:cxnSpLocks/>
          </p:cNvCxnSpPr>
          <p:nvPr/>
        </p:nvCxnSpPr>
        <p:spPr>
          <a:xfrm flipH="1">
            <a:off x="8285679" y="2564741"/>
            <a:ext cx="1115820" cy="715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0B576F-68A6-A3F3-88CB-6360A2942635}"/>
              </a:ext>
            </a:extLst>
          </p:cNvPr>
          <p:cNvCxnSpPr>
            <a:cxnSpLocks/>
          </p:cNvCxnSpPr>
          <p:nvPr/>
        </p:nvCxnSpPr>
        <p:spPr>
          <a:xfrm>
            <a:off x="9981988" y="2592827"/>
            <a:ext cx="0" cy="687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122F668-F111-B503-171F-E8023E4A3377}"/>
              </a:ext>
            </a:extLst>
          </p:cNvPr>
          <p:cNvCxnSpPr>
            <a:cxnSpLocks/>
          </p:cNvCxnSpPr>
          <p:nvPr/>
        </p:nvCxnSpPr>
        <p:spPr>
          <a:xfrm flipH="1">
            <a:off x="8143233" y="3827458"/>
            <a:ext cx="94930" cy="532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96EE872-B896-3A76-46C7-B3B6D8DFB36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607799" y="3820088"/>
            <a:ext cx="508144" cy="4745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F02F5B5-75C5-AB35-4696-89E26CBF9D66}"/>
              </a:ext>
            </a:extLst>
          </p:cNvPr>
          <p:cNvCxnSpPr>
            <a:cxnSpLocks/>
          </p:cNvCxnSpPr>
          <p:nvPr/>
        </p:nvCxnSpPr>
        <p:spPr>
          <a:xfrm flipH="1">
            <a:off x="7319376" y="3820088"/>
            <a:ext cx="578883" cy="351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CE90A1E-FC60-0FE7-46BE-5440858FF739}"/>
              </a:ext>
            </a:extLst>
          </p:cNvPr>
          <p:cNvCxnSpPr>
            <a:cxnSpLocks/>
          </p:cNvCxnSpPr>
          <p:nvPr/>
        </p:nvCxnSpPr>
        <p:spPr>
          <a:xfrm>
            <a:off x="8412609" y="3785225"/>
            <a:ext cx="353068" cy="513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E850B61-A214-6B6B-667C-6549A817BA5A}"/>
              </a:ext>
            </a:extLst>
          </p:cNvPr>
          <p:cNvCxnSpPr>
            <a:cxnSpLocks/>
          </p:cNvCxnSpPr>
          <p:nvPr/>
        </p:nvCxnSpPr>
        <p:spPr>
          <a:xfrm>
            <a:off x="10005532" y="3814492"/>
            <a:ext cx="53460" cy="589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083297C-B7F3-76A0-5D16-6A6AD33580A6}"/>
              </a:ext>
            </a:extLst>
          </p:cNvPr>
          <p:cNvCxnSpPr>
            <a:cxnSpLocks/>
          </p:cNvCxnSpPr>
          <p:nvPr/>
        </p:nvCxnSpPr>
        <p:spPr>
          <a:xfrm>
            <a:off x="10777591" y="2235018"/>
            <a:ext cx="1243173" cy="989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2C4C4E8-4248-89FB-6C26-51A065F4616E}"/>
              </a:ext>
            </a:extLst>
          </p:cNvPr>
          <p:cNvCxnSpPr>
            <a:cxnSpLocks/>
          </p:cNvCxnSpPr>
          <p:nvPr/>
        </p:nvCxnSpPr>
        <p:spPr>
          <a:xfrm flipH="1">
            <a:off x="9486364" y="3820088"/>
            <a:ext cx="495624" cy="479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3169FDF-7B1E-F75C-3DEF-0021DFA13095}"/>
              </a:ext>
            </a:extLst>
          </p:cNvPr>
          <p:cNvCxnSpPr>
            <a:cxnSpLocks/>
          </p:cNvCxnSpPr>
          <p:nvPr/>
        </p:nvCxnSpPr>
        <p:spPr>
          <a:xfrm>
            <a:off x="10214228" y="3765150"/>
            <a:ext cx="426482" cy="533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1BC6299-841A-E655-70E9-D0723C3FDEEA}"/>
              </a:ext>
            </a:extLst>
          </p:cNvPr>
          <p:cNvSpPr txBox="1"/>
          <p:nvPr/>
        </p:nvSpPr>
        <p:spPr>
          <a:xfrm>
            <a:off x="10989501" y="4077112"/>
            <a:ext cx="14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…………</a:t>
            </a:r>
            <a:endParaRPr lang="zh-CN" altLang="en-US" sz="2800" b="1" dirty="0"/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DF0FD1C9-200D-7916-125B-C72D3D7A3633}"/>
              </a:ext>
            </a:extLst>
          </p:cNvPr>
          <p:cNvSpPr/>
          <p:nvPr/>
        </p:nvSpPr>
        <p:spPr>
          <a:xfrm>
            <a:off x="9349483" y="1218826"/>
            <a:ext cx="1428108" cy="13459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762E8C-FA37-19AA-B209-4AA495777E03}"/>
              </a:ext>
            </a:extLst>
          </p:cNvPr>
          <p:cNvSpPr txBox="1"/>
          <p:nvPr/>
        </p:nvSpPr>
        <p:spPr>
          <a:xfrm>
            <a:off x="400692" y="2235018"/>
            <a:ext cx="5517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101214"/>
                </a:solidFill>
                <a:effectLst/>
                <a:latin typeface="PingFang SC"/>
              </a:rPr>
              <a:t>We reconstructed the octree without color,</a:t>
            </a:r>
          </a:p>
          <a:p>
            <a:r>
              <a:rPr lang="en-US" altLang="zh-CN" sz="2400" dirty="0">
                <a:solidFill>
                  <a:srgbClr val="101214"/>
                </a:solidFill>
                <a:latin typeface="PingFang SC"/>
              </a:rPr>
              <a:t>So we know that t</a:t>
            </a:r>
            <a:r>
              <a:rPr lang="en-US" altLang="zh-CN" sz="2400" b="0" i="0" dirty="0">
                <a:solidFill>
                  <a:srgbClr val="101214"/>
                </a:solidFill>
                <a:effectLst/>
                <a:latin typeface="PingFang SC"/>
              </a:rPr>
              <a:t>he merge order of nodes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25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C6D17A5-05CA-186C-DCAD-444740BFAB41}"/>
              </a:ext>
            </a:extLst>
          </p:cNvPr>
          <p:cNvCxnSpPr>
            <a:cxnSpLocks/>
          </p:cNvCxnSpPr>
          <p:nvPr/>
        </p:nvCxnSpPr>
        <p:spPr>
          <a:xfrm>
            <a:off x="3046169" y="5199918"/>
            <a:ext cx="878559" cy="574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075FB64-FF49-2A06-9473-B2C043167764}"/>
              </a:ext>
            </a:extLst>
          </p:cNvPr>
          <p:cNvCxnSpPr>
            <a:cxnSpLocks/>
          </p:cNvCxnSpPr>
          <p:nvPr/>
        </p:nvCxnSpPr>
        <p:spPr>
          <a:xfrm flipH="1">
            <a:off x="3895479" y="5226549"/>
            <a:ext cx="771272" cy="556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3C21270-3308-B1CA-DB82-11E778743BF7}"/>
              </a:ext>
            </a:extLst>
          </p:cNvPr>
          <p:cNvCxnSpPr>
            <a:cxnSpLocks/>
          </p:cNvCxnSpPr>
          <p:nvPr/>
        </p:nvCxnSpPr>
        <p:spPr>
          <a:xfrm>
            <a:off x="4226793" y="4210966"/>
            <a:ext cx="611508" cy="4761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立方体 3">
            <a:extLst>
              <a:ext uri="{FF2B5EF4-FFF2-40B4-BE49-F238E27FC236}">
                <a16:creationId xmlns:a16="http://schemas.microsoft.com/office/drawing/2014/main" id="{CD21E65B-243B-CC16-9C0E-4B13AE6BD90B}"/>
              </a:ext>
            </a:extLst>
          </p:cNvPr>
          <p:cNvSpPr/>
          <p:nvPr/>
        </p:nvSpPr>
        <p:spPr>
          <a:xfrm>
            <a:off x="4250932" y="84142"/>
            <a:ext cx="1428108" cy="13459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0E3BEB9F-E316-EC2A-0378-55F88D286F63}"/>
              </a:ext>
            </a:extLst>
          </p:cNvPr>
          <p:cNvSpPr/>
          <p:nvPr/>
        </p:nvSpPr>
        <p:spPr>
          <a:xfrm>
            <a:off x="2058024" y="3127934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B9475DF8-2AAD-CC64-5153-C735E4496D8B}"/>
              </a:ext>
            </a:extLst>
          </p:cNvPr>
          <p:cNvSpPr/>
          <p:nvPr/>
        </p:nvSpPr>
        <p:spPr>
          <a:xfrm>
            <a:off x="4428723" y="2074326"/>
            <a:ext cx="580490" cy="5959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C2554EC-DCF1-8861-A6ED-B975206B4A2B}"/>
              </a:ext>
            </a:extLst>
          </p:cNvPr>
          <p:cNvSpPr/>
          <p:nvPr/>
        </p:nvSpPr>
        <p:spPr>
          <a:xfrm>
            <a:off x="2791360" y="2062927"/>
            <a:ext cx="580490" cy="5959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36C6DE9-35C3-9CFC-4489-128B508A229D}"/>
              </a:ext>
            </a:extLst>
          </p:cNvPr>
          <p:cNvSpPr/>
          <p:nvPr/>
        </p:nvSpPr>
        <p:spPr>
          <a:xfrm>
            <a:off x="3495649" y="3109481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DD2EB087-A05B-C211-4AB7-8376141DF162}"/>
              </a:ext>
            </a:extLst>
          </p:cNvPr>
          <p:cNvSpPr/>
          <p:nvPr/>
        </p:nvSpPr>
        <p:spPr>
          <a:xfrm>
            <a:off x="2506092" y="3115919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239C2A8C-BCBD-FB84-8B1E-17E7765B0EC0}"/>
              </a:ext>
            </a:extLst>
          </p:cNvPr>
          <p:cNvSpPr/>
          <p:nvPr/>
        </p:nvSpPr>
        <p:spPr>
          <a:xfrm>
            <a:off x="3018293" y="3127934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983B4AA-BD1F-8316-1531-D45BADA42904}"/>
              </a:ext>
            </a:extLst>
          </p:cNvPr>
          <p:cNvCxnSpPr>
            <a:cxnSpLocks/>
          </p:cNvCxnSpPr>
          <p:nvPr/>
        </p:nvCxnSpPr>
        <p:spPr>
          <a:xfrm flipH="1">
            <a:off x="3143917" y="1371711"/>
            <a:ext cx="1115820" cy="715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BBFBC3-940C-345B-666E-A152665D5378}"/>
              </a:ext>
            </a:extLst>
          </p:cNvPr>
          <p:cNvCxnSpPr>
            <a:cxnSpLocks/>
          </p:cNvCxnSpPr>
          <p:nvPr/>
        </p:nvCxnSpPr>
        <p:spPr>
          <a:xfrm>
            <a:off x="4724936" y="1430057"/>
            <a:ext cx="0" cy="687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B352A1A-7273-C622-5ED5-339620D45B60}"/>
              </a:ext>
            </a:extLst>
          </p:cNvPr>
          <p:cNvCxnSpPr>
            <a:cxnSpLocks/>
          </p:cNvCxnSpPr>
          <p:nvPr/>
        </p:nvCxnSpPr>
        <p:spPr>
          <a:xfrm flipH="1">
            <a:off x="3161863" y="2615105"/>
            <a:ext cx="94930" cy="532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DD4FC18-38E0-C76D-EBF3-DB40A146440D}"/>
              </a:ext>
            </a:extLst>
          </p:cNvPr>
          <p:cNvCxnSpPr>
            <a:cxnSpLocks/>
          </p:cNvCxnSpPr>
          <p:nvPr/>
        </p:nvCxnSpPr>
        <p:spPr>
          <a:xfrm flipH="1">
            <a:off x="2314446" y="2658829"/>
            <a:ext cx="508144" cy="4745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EC0FB98-C756-7FEF-EADC-BA2CB15D9B02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700355" y="2658829"/>
            <a:ext cx="308689" cy="4483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BB4ED24-0FD9-DB4B-85DB-F28A21AF7BA8}"/>
              </a:ext>
            </a:extLst>
          </p:cNvPr>
          <p:cNvCxnSpPr>
            <a:cxnSpLocks/>
          </p:cNvCxnSpPr>
          <p:nvPr/>
        </p:nvCxnSpPr>
        <p:spPr>
          <a:xfrm>
            <a:off x="3313039" y="2604888"/>
            <a:ext cx="353068" cy="513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53F3588-02CA-D6CA-0A37-52668EB071FE}"/>
              </a:ext>
            </a:extLst>
          </p:cNvPr>
          <p:cNvCxnSpPr>
            <a:cxnSpLocks/>
          </p:cNvCxnSpPr>
          <p:nvPr/>
        </p:nvCxnSpPr>
        <p:spPr>
          <a:xfrm>
            <a:off x="4629186" y="2601087"/>
            <a:ext cx="53460" cy="589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105906-950B-B58B-DD05-9B9D8CC15753}"/>
              </a:ext>
            </a:extLst>
          </p:cNvPr>
          <p:cNvCxnSpPr>
            <a:cxnSpLocks/>
          </p:cNvCxnSpPr>
          <p:nvPr/>
        </p:nvCxnSpPr>
        <p:spPr>
          <a:xfrm>
            <a:off x="5474413" y="1300069"/>
            <a:ext cx="1038549" cy="787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2F4BC48-16A2-37C4-3490-B05D3B2A59AD}"/>
              </a:ext>
            </a:extLst>
          </p:cNvPr>
          <p:cNvCxnSpPr>
            <a:cxnSpLocks/>
          </p:cNvCxnSpPr>
          <p:nvPr/>
        </p:nvCxnSpPr>
        <p:spPr>
          <a:xfrm flipH="1">
            <a:off x="4093286" y="2658829"/>
            <a:ext cx="495624" cy="479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A2C5AD2-A067-76F6-C726-2DFAA9C00B33}"/>
              </a:ext>
            </a:extLst>
          </p:cNvPr>
          <p:cNvCxnSpPr>
            <a:cxnSpLocks/>
          </p:cNvCxnSpPr>
          <p:nvPr/>
        </p:nvCxnSpPr>
        <p:spPr>
          <a:xfrm>
            <a:off x="4822431" y="2657125"/>
            <a:ext cx="426482" cy="533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96C5A1B-2488-F787-9528-DBE2E749EC34}"/>
              </a:ext>
            </a:extLst>
          </p:cNvPr>
          <p:cNvSpPr txBox="1"/>
          <p:nvPr/>
        </p:nvSpPr>
        <p:spPr>
          <a:xfrm>
            <a:off x="5831963" y="2093961"/>
            <a:ext cx="14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…………</a:t>
            </a:r>
            <a:endParaRPr lang="zh-CN" altLang="en-US" sz="2800" b="1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637D9D4-156E-6097-DE0C-C6F2A7362743}"/>
              </a:ext>
            </a:extLst>
          </p:cNvPr>
          <p:cNvCxnSpPr>
            <a:cxnSpLocks/>
          </p:cNvCxnSpPr>
          <p:nvPr/>
        </p:nvCxnSpPr>
        <p:spPr>
          <a:xfrm>
            <a:off x="2217273" y="3435758"/>
            <a:ext cx="132714" cy="4246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BB692C4-B4E2-43D6-BD01-A1B72465B753}"/>
              </a:ext>
            </a:extLst>
          </p:cNvPr>
          <p:cNvCxnSpPr>
            <a:cxnSpLocks/>
          </p:cNvCxnSpPr>
          <p:nvPr/>
        </p:nvCxnSpPr>
        <p:spPr>
          <a:xfrm flipH="1">
            <a:off x="2439602" y="3426767"/>
            <a:ext cx="209525" cy="4573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9816C1D-E24A-5384-24AB-C454D385779F}"/>
              </a:ext>
            </a:extLst>
          </p:cNvPr>
          <p:cNvCxnSpPr>
            <a:cxnSpLocks/>
          </p:cNvCxnSpPr>
          <p:nvPr/>
        </p:nvCxnSpPr>
        <p:spPr>
          <a:xfrm>
            <a:off x="3111165" y="3435758"/>
            <a:ext cx="242535" cy="4010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83675C-B9E1-D7B9-5EAE-6A8F1E1686A4}"/>
              </a:ext>
            </a:extLst>
          </p:cNvPr>
          <p:cNvCxnSpPr>
            <a:cxnSpLocks/>
          </p:cNvCxnSpPr>
          <p:nvPr/>
        </p:nvCxnSpPr>
        <p:spPr>
          <a:xfrm flipH="1">
            <a:off x="3392802" y="3401064"/>
            <a:ext cx="262096" cy="470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2D53474-86DE-3FFB-FF88-039389AEA59C}"/>
              </a:ext>
            </a:extLst>
          </p:cNvPr>
          <p:cNvCxnSpPr>
            <a:cxnSpLocks/>
          </p:cNvCxnSpPr>
          <p:nvPr/>
        </p:nvCxnSpPr>
        <p:spPr>
          <a:xfrm>
            <a:off x="2459876" y="4097783"/>
            <a:ext cx="377068" cy="439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91B57A6-4E7A-FE17-0FDE-A4C5425BF649}"/>
              </a:ext>
            </a:extLst>
          </p:cNvPr>
          <p:cNvCxnSpPr>
            <a:cxnSpLocks/>
          </p:cNvCxnSpPr>
          <p:nvPr/>
        </p:nvCxnSpPr>
        <p:spPr>
          <a:xfrm flipH="1">
            <a:off x="2972595" y="4124898"/>
            <a:ext cx="447159" cy="4511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FF2274D-5CF8-44AF-1F95-D6550562000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169356" y="3390551"/>
            <a:ext cx="57437" cy="506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立方体 32">
            <a:extLst>
              <a:ext uri="{FF2B5EF4-FFF2-40B4-BE49-F238E27FC236}">
                <a16:creationId xmlns:a16="http://schemas.microsoft.com/office/drawing/2014/main" id="{0AF1A516-3811-EDFA-12BE-3D24C067A377}"/>
              </a:ext>
            </a:extLst>
          </p:cNvPr>
          <p:cNvSpPr/>
          <p:nvPr/>
        </p:nvSpPr>
        <p:spPr>
          <a:xfrm>
            <a:off x="3997463" y="3096826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3812AFA4-1111-B2D2-7717-26A8D80EC0E7}"/>
              </a:ext>
            </a:extLst>
          </p:cNvPr>
          <p:cNvSpPr/>
          <p:nvPr/>
        </p:nvSpPr>
        <p:spPr>
          <a:xfrm>
            <a:off x="4499670" y="3124910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7098EF61-D1DF-168C-C318-2FE358515C44}"/>
              </a:ext>
            </a:extLst>
          </p:cNvPr>
          <p:cNvSpPr/>
          <p:nvPr/>
        </p:nvSpPr>
        <p:spPr>
          <a:xfrm>
            <a:off x="5070432" y="3107216"/>
            <a:ext cx="318499" cy="3108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CC3F980B-D4FE-3608-BB2B-A945EE1B6752}"/>
              </a:ext>
            </a:extLst>
          </p:cNvPr>
          <p:cNvSpPr/>
          <p:nvPr/>
        </p:nvSpPr>
        <p:spPr>
          <a:xfrm>
            <a:off x="2150672" y="3810793"/>
            <a:ext cx="457218" cy="424681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9E3B5729-AEE0-B905-40A0-4A630EA3574A}"/>
              </a:ext>
            </a:extLst>
          </p:cNvPr>
          <p:cNvSpPr/>
          <p:nvPr/>
        </p:nvSpPr>
        <p:spPr>
          <a:xfrm>
            <a:off x="3102807" y="3823337"/>
            <a:ext cx="491770" cy="424681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85FF2417-2F16-F606-E925-98417B648602}"/>
              </a:ext>
            </a:extLst>
          </p:cNvPr>
          <p:cNvSpPr/>
          <p:nvPr/>
        </p:nvSpPr>
        <p:spPr>
          <a:xfrm>
            <a:off x="4033993" y="3790887"/>
            <a:ext cx="491770" cy="424681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A2CE668C-64FB-FEC6-4102-FA370D6B66A9}"/>
              </a:ext>
            </a:extLst>
          </p:cNvPr>
          <p:cNvSpPr/>
          <p:nvPr/>
        </p:nvSpPr>
        <p:spPr>
          <a:xfrm>
            <a:off x="4453190" y="4549800"/>
            <a:ext cx="729958" cy="703356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02624A6-E3A6-1175-DAA9-DE0C75AB9303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4332963" y="3418064"/>
            <a:ext cx="280770" cy="3728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308B0A5-A6E9-B72F-7BAE-8C0549CD8752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 flipH="1">
            <a:off x="4906089" y="3418064"/>
            <a:ext cx="284737" cy="1131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797C0508-4DF6-7648-1F43-AB35B80B04DE}"/>
              </a:ext>
            </a:extLst>
          </p:cNvPr>
          <p:cNvSpPr/>
          <p:nvPr/>
        </p:nvSpPr>
        <p:spPr>
          <a:xfrm>
            <a:off x="2568517" y="4537035"/>
            <a:ext cx="744521" cy="716121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238040BE-A80A-1062-7119-2EFDAE8F3BAB}"/>
              </a:ext>
            </a:extLst>
          </p:cNvPr>
          <p:cNvSpPr/>
          <p:nvPr/>
        </p:nvSpPr>
        <p:spPr>
          <a:xfrm>
            <a:off x="3443786" y="5474439"/>
            <a:ext cx="1099851" cy="11374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FEBFD4E-3C86-7EDF-D76E-EDD2E6FB2F73}"/>
              </a:ext>
            </a:extLst>
          </p:cNvPr>
          <p:cNvSpPr txBox="1"/>
          <p:nvPr/>
        </p:nvSpPr>
        <p:spPr>
          <a:xfrm>
            <a:off x="5831963" y="5589410"/>
            <a:ext cx="1952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…………</a:t>
            </a:r>
            <a:endParaRPr lang="zh-CN" altLang="en-US" sz="18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C3AEAA9-09D8-BF42-832C-DC697307FFD6}"/>
              </a:ext>
            </a:extLst>
          </p:cNvPr>
          <p:cNvSpPr txBox="1"/>
          <p:nvPr/>
        </p:nvSpPr>
        <p:spPr>
          <a:xfrm>
            <a:off x="1364188" y="3410337"/>
            <a:ext cx="489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sz="2400" b="1" dirty="0"/>
              <a:t>     </a:t>
            </a:r>
            <a:r>
              <a:rPr lang="en-US" altLang="zh-CN" sz="2400" b="1" dirty="0" err="1"/>
              <a:t>c1</a:t>
            </a:r>
            <a:r>
              <a:rPr lang="zh-CN" altLang="en-US" sz="2400" b="1" dirty="0"/>
              <a:t>  </a:t>
            </a:r>
            <a:r>
              <a:rPr lang="en-US" altLang="zh-CN" sz="2400" b="1" dirty="0" err="1"/>
              <a:t>c2</a:t>
            </a:r>
            <a:r>
              <a:rPr lang="en-US" altLang="zh-CN" sz="2400" b="1" dirty="0"/>
              <a:t>   </a:t>
            </a:r>
            <a:r>
              <a:rPr lang="en-US" altLang="zh-CN" sz="2400" b="1" dirty="0" err="1"/>
              <a:t>c3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c4</a:t>
            </a:r>
            <a:r>
              <a:rPr lang="en-US" altLang="zh-CN" sz="2400" b="1" dirty="0"/>
              <a:t>   </a:t>
            </a:r>
            <a:r>
              <a:rPr lang="en-US" altLang="zh-CN" sz="2400" b="1" dirty="0" err="1"/>
              <a:t>c7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c8</a:t>
            </a:r>
            <a:endParaRPr lang="zh-CN" altLang="en-US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E3699AD-A13C-EAAC-9661-37769321A43C}"/>
              </a:ext>
            </a:extLst>
          </p:cNvPr>
          <p:cNvSpPr txBox="1"/>
          <p:nvPr/>
        </p:nvSpPr>
        <p:spPr>
          <a:xfrm>
            <a:off x="2138950" y="4158149"/>
            <a:ext cx="489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</a:t>
            </a:r>
            <a:r>
              <a:rPr lang="en-US" altLang="zh-CN" sz="2400" b="1" dirty="0" err="1"/>
              <a:t>c5</a:t>
            </a:r>
            <a:r>
              <a:rPr lang="zh-CN" altLang="en-US" sz="2400" b="1" dirty="0"/>
              <a:t>  </a:t>
            </a:r>
            <a:r>
              <a:rPr lang="en-US" altLang="zh-CN" sz="2400" b="1" dirty="0" err="1"/>
              <a:t>c6</a:t>
            </a:r>
            <a:r>
              <a:rPr lang="en-US" altLang="zh-CN" sz="2400" b="1" dirty="0"/>
              <a:t>            </a:t>
            </a:r>
            <a:r>
              <a:rPr lang="en-US" altLang="zh-CN" sz="2400" b="1" dirty="0" err="1"/>
              <a:t>c9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c10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4DCFB58-0DC5-7C52-BF52-4F9AA2658BEC}"/>
              </a:ext>
            </a:extLst>
          </p:cNvPr>
          <p:cNvSpPr txBox="1"/>
          <p:nvPr/>
        </p:nvSpPr>
        <p:spPr>
          <a:xfrm>
            <a:off x="2607890" y="5142788"/>
            <a:ext cx="489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  </a:t>
            </a:r>
            <a:r>
              <a:rPr lang="en-US" altLang="zh-CN" sz="2400" b="1" dirty="0" err="1"/>
              <a:t>c11</a:t>
            </a:r>
            <a:r>
              <a:rPr lang="en-US" altLang="zh-CN" b="1" dirty="0"/>
              <a:t>                </a:t>
            </a:r>
            <a:r>
              <a:rPr lang="en-US" altLang="zh-CN" sz="2400" b="1" dirty="0" err="1"/>
              <a:t>c12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2E5BB36-50BC-C1E2-255D-36C3EC0DFCF9}"/>
              </a:ext>
            </a:extLst>
          </p:cNvPr>
          <p:cNvSpPr/>
          <p:nvPr/>
        </p:nvSpPr>
        <p:spPr>
          <a:xfrm>
            <a:off x="6155289" y="4173885"/>
            <a:ext cx="3402030" cy="506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E33573F-0858-45F3-EEFE-95F3BB142214}"/>
              </a:ext>
            </a:extLst>
          </p:cNvPr>
          <p:cNvSpPr txBox="1"/>
          <p:nvPr/>
        </p:nvSpPr>
        <p:spPr>
          <a:xfrm>
            <a:off x="6155289" y="4109105"/>
            <a:ext cx="444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|</a:t>
            </a:r>
            <a:r>
              <a:rPr lang="en-US" altLang="zh-CN" sz="3200" b="1" dirty="0" err="1"/>
              <a:t>c1|c2|c3|c4</a:t>
            </a:r>
            <a:r>
              <a:rPr lang="en-US" altLang="zh-CN" sz="3200" b="1" dirty="0"/>
              <a:t>|  |  |  |……</a:t>
            </a:r>
            <a:endParaRPr lang="zh-CN" altLang="en-US" sz="32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A0E77-AC9B-0E9D-2CBF-2658044B67DC}"/>
              </a:ext>
            </a:extLst>
          </p:cNvPr>
          <p:cNvSpPr txBox="1"/>
          <p:nvPr/>
        </p:nvSpPr>
        <p:spPr>
          <a:xfrm>
            <a:off x="6096000" y="3550232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2A2B2E"/>
                </a:solidFill>
                <a:effectLst/>
                <a:latin typeface="PingFang SC"/>
              </a:rPr>
              <a:t>List of coefficients</a:t>
            </a:r>
          </a:p>
        </p:txBody>
      </p:sp>
    </p:spTree>
    <p:extLst>
      <p:ext uri="{BB962C8B-B14F-4D97-AF65-F5344CB8AC3E}">
        <p14:creationId xmlns:p14="http://schemas.microsoft.com/office/powerpoint/2010/main" val="201702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78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PingFang SC</vt:lpstr>
      <vt:lpstr>等线</vt:lpstr>
      <vt:lpstr>等线 Light</vt:lpstr>
      <vt:lpstr>Arial</vt:lpstr>
      <vt:lpstr>Office 主题​​</vt:lpstr>
      <vt:lpstr>创新实践week 11</vt:lpstr>
      <vt:lpstr>How to implement color attribute coding?</vt:lpstr>
      <vt:lpstr>Decoding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创新实践week 11</dc:title>
  <dc:creator>YH W</dc:creator>
  <cp:lastModifiedBy>W YH</cp:lastModifiedBy>
  <cp:revision>4</cp:revision>
  <dcterms:created xsi:type="dcterms:W3CDTF">2023-04-27T06:13:16Z</dcterms:created>
  <dcterms:modified xsi:type="dcterms:W3CDTF">2023-05-02T14:05:37Z</dcterms:modified>
</cp:coreProperties>
</file>