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6" r:id="rId2"/>
  </p:sldMasterIdLst>
  <p:notesMasterIdLst>
    <p:notesMasterId r:id="rId4"/>
  </p:notesMasterIdLst>
  <p:sldIdLst>
    <p:sldId id="965" r:id="rId3"/>
  </p:sldIdLst>
  <p:sldSz cx="7315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5144"/>
  </p:normalViewPr>
  <p:slideViewPr>
    <p:cSldViewPr snapToGrid="0" snapToObjects="1" showGuides="1">
      <p:cViewPr>
        <p:scale>
          <a:sx n="200" d="100"/>
          <a:sy n="200" d="100"/>
        </p:scale>
        <p:origin x="792" y="894"/>
      </p:cViewPr>
      <p:guideLst>
        <p:guide orient="horz" pos="864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EF840-F270-5F4A-B288-E056CBD52F7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B9EC7-2B06-7F40-8585-A44668FDB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2734" rtl="0" eaLnBrk="1" latinLnBrk="0" hangingPunct="1">
      <a:defRPr sz="634" kern="1200">
        <a:solidFill>
          <a:schemeClr val="tx1"/>
        </a:solidFill>
        <a:latin typeface="+mn-lt"/>
        <a:ea typeface="+mn-ea"/>
        <a:cs typeface="+mn-cs"/>
      </a:defRPr>
    </a:lvl1pPr>
    <a:lvl2pPr marL="241367" algn="l" defTabSz="482734" rtl="0" eaLnBrk="1" latinLnBrk="0" hangingPunct="1">
      <a:defRPr sz="634" kern="1200">
        <a:solidFill>
          <a:schemeClr val="tx1"/>
        </a:solidFill>
        <a:latin typeface="+mn-lt"/>
        <a:ea typeface="+mn-ea"/>
        <a:cs typeface="+mn-cs"/>
      </a:defRPr>
    </a:lvl2pPr>
    <a:lvl3pPr marL="482734" algn="l" defTabSz="482734" rtl="0" eaLnBrk="1" latinLnBrk="0" hangingPunct="1">
      <a:defRPr sz="634" kern="1200">
        <a:solidFill>
          <a:schemeClr val="tx1"/>
        </a:solidFill>
        <a:latin typeface="+mn-lt"/>
        <a:ea typeface="+mn-ea"/>
        <a:cs typeface="+mn-cs"/>
      </a:defRPr>
    </a:lvl3pPr>
    <a:lvl4pPr marL="724100" algn="l" defTabSz="482734" rtl="0" eaLnBrk="1" latinLnBrk="0" hangingPunct="1">
      <a:defRPr sz="634" kern="1200">
        <a:solidFill>
          <a:schemeClr val="tx1"/>
        </a:solidFill>
        <a:latin typeface="+mn-lt"/>
        <a:ea typeface="+mn-ea"/>
        <a:cs typeface="+mn-cs"/>
      </a:defRPr>
    </a:lvl4pPr>
    <a:lvl5pPr marL="965466" algn="l" defTabSz="482734" rtl="0" eaLnBrk="1" latinLnBrk="0" hangingPunct="1">
      <a:defRPr sz="634" kern="1200">
        <a:solidFill>
          <a:schemeClr val="tx1"/>
        </a:solidFill>
        <a:latin typeface="+mn-lt"/>
        <a:ea typeface="+mn-ea"/>
        <a:cs typeface="+mn-cs"/>
      </a:defRPr>
    </a:lvl5pPr>
    <a:lvl6pPr marL="1206834" algn="l" defTabSz="482734" rtl="0" eaLnBrk="1" latinLnBrk="0" hangingPunct="1">
      <a:defRPr sz="634" kern="1200">
        <a:solidFill>
          <a:schemeClr val="tx1"/>
        </a:solidFill>
        <a:latin typeface="+mn-lt"/>
        <a:ea typeface="+mn-ea"/>
        <a:cs typeface="+mn-cs"/>
      </a:defRPr>
    </a:lvl6pPr>
    <a:lvl7pPr marL="1448200" algn="l" defTabSz="482734" rtl="0" eaLnBrk="1" latinLnBrk="0" hangingPunct="1">
      <a:defRPr sz="634" kern="1200">
        <a:solidFill>
          <a:schemeClr val="tx1"/>
        </a:solidFill>
        <a:latin typeface="+mn-lt"/>
        <a:ea typeface="+mn-ea"/>
        <a:cs typeface="+mn-cs"/>
      </a:defRPr>
    </a:lvl7pPr>
    <a:lvl8pPr marL="1689567" algn="l" defTabSz="482734" rtl="0" eaLnBrk="1" latinLnBrk="0" hangingPunct="1">
      <a:defRPr sz="634" kern="1200">
        <a:solidFill>
          <a:schemeClr val="tx1"/>
        </a:solidFill>
        <a:latin typeface="+mn-lt"/>
        <a:ea typeface="+mn-ea"/>
        <a:cs typeface="+mn-cs"/>
      </a:defRPr>
    </a:lvl8pPr>
    <a:lvl9pPr marL="1930933" algn="l" defTabSz="482734" rtl="0" eaLnBrk="1" latinLnBrk="0" hangingPunct="1">
      <a:defRPr sz="6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8"/>
            <a:ext cx="54864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440817"/>
            <a:ext cx="54864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69" indent="0" algn="ctr">
              <a:buNone/>
              <a:defRPr sz="800"/>
            </a:lvl2pPr>
            <a:lvl3pPr marL="365737" indent="0" algn="ctr">
              <a:buNone/>
              <a:defRPr sz="720"/>
            </a:lvl3pPr>
            <a:lvl4pPr marL="548604" indent="0" algn="ctr">
              <a:buNone/>
              <a:defRPr sz="640"/>
            </a:lvl4pPr>
            <a:lvl5pPr marL="731473" indent="0" algn="ctr">
              <a:buNone/>
              <a:defRPr sz="640"/>
            </a:lvl5pPr>
            <a:lvl6pPr marL="914342" indent="0" algn="ctr">
              <a:buNone/>
              <a:defRPr sz="640"/>
            </a:lvl6pPr>
            <a:lvl7pPr marL="1097209" indent="0" algn="ctr">
              <a:buNone/>
              <a:defRPr sz="640"/>
            </a:lvl7pPr>
            <a:lvl8pPr marL="1280076" indent="0" algn="ctr">
              <a:buNone/>
              <a:defRPr sz="640"/>
            </a:lvl8pPr>
            <a:lvl9pPr marL="1462945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4ED-189B-A74D-97F0-9B44AD1D00B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58C3-9740-0847-B0A4-145E14BD2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4ED-189B-A74D-97F0-9B44AD1D00B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58C3-9740-0847-B0A4-145E14BD2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2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46053"/>
            <a:ext cx="157734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46053"/>
            <a:ext cx="4640580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4ED-189B-A74D-97F0-9B44AD1D00B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58C3-9740-0847-B0A4-145E14BD2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45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"/>
            <a:ext cx="5486400" cy="955040"/>
          </a:xfrm>
          <a:prstGeom prst="rect">
            <a:avLst/>
          </a:prstGeo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440817"/>
            <a:ext cx="5486400" cy="6623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"/>
            </a:lvl1pPr>
            <a:lvl2pPr marL="182876" indent="0" algn="ctr">
              <a:buNone/>
              <a:defRPr sz="800"/>
            </a:lvl2pPr>
            <a:lvl3pPr marL="365751" indent="0" algn="ctr">
              <a:buNone/>
              <a:defRPr sz="720"/>
            </a:lvl3pPr>
            <a:lvl4pPr marL="548627" indent="0" algn="ctr">
              <a:buNone/>
              <a:defRPr sz="640"/>
            </a:lvl4pPr>
            <a:lvl5pPr marL="731502" indent="0" algn="ctr">
              <a:buNone/>
              <a:defRPr sz="640"/>
            </a:lvl5pPr>
            <a:lvl6pPr marL="914378" indent="0" algn="ctr">
              <a:buNone/>
              <a:defRPr sz="640"/>
            </a:lvl6pPr>
            <a:lvl7pPr marL="1097252" indent="0" algn="ctr">
              <a:buNone/>
              <a:defRPr sz="640"/>
            </a:lvl7pPr>
            <a:lvl8pPr marL="1280128" indent="0" algn="ctr">
              <a:buNone/>
              <a:defRPr sz="640"/>
            </a:lvl8pPr>
            <a:lvl9pPr marL="1463003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2542541"/>
            <a:ext cx="1645920" cy="146050"/>
          </a:xfrm>
          <a:prstGeom prst="rect">
            <a:avLst/>
          </a:prstGeom>
        </p:spPr>
        <p:txBody>
          <a:bodyPr/>
          <a:lstStyle/>
          <a:p>
            <a:fld id="{32B2FB4C-F4D9-45A1-B161-E9B76B3F39B6}" type="datetime1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160" y="2542541"/>
            <a:ext cx="2468880" cy="146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Hyung-Jin Yoon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66360" y="2542541"/>
            <a:ext cx="1645920" cy="146050"/>
          </a:xfrm>
          <a:prstGeom prst="rect">
            <a:avLst/>
          </a:prstGeom>
        </p:spPr>
        <p:txBody>
          <a:bodyPr/>
          <a:lstStyle/>
          <a:p>
            <a:fld id="{C5B41926-D933-4BE5-AD23-3202FA4EE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43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271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683897"/>
            <a:ext cx="6309360" cy="1141095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835787"/>
            <a:ext cx="6309360" cy="600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51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27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02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378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52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28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03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2542541"/>
            <a:ext cx="1645920" cy="146050"/>
          </a:xfrm>
          <a:prstGeom prst="rect">
            <a:avLst/>
          </a:prstGeom>
        </p:spPr>
        <p:txBody>
          <a:bodyPr/>
          <a:lstStyle/>
          <a:p>
            <a:fld id="{53296406-DB0B-4E69-81E2-08F5368E7025}" type="datetime1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160" y="2542541"/>
            <a:ext cx="2468880" cy="146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Hyung-Jin Yoon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66360" y="2542541"/>
            <a:ext cx="1645920" cy="146050"/>
          </a:xfrm>
          <a:prstGeom prst="rect">
            <a:avLst/>
          </a:prstGeom>
        </p:spPr>
        <p:txBody>
          <a:bodyPr/>
          <a:lstStyle/>
          <a:p>
            <a:fld id="{C5B41926-D933-4BE5-AD23-3202FA4EE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28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46051"/>
            <a:ext cx="6309360" cy="5302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730251"/>
            <a:ext cx="3108960" cy="17405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730251"/>
            <a:ext cx="3108960" cy="17405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2542541"/>
            <a:ext cx="1645920" cy="146050"/>
          </a:xfrm>
          <a:prstGeom prst="rect">
            <a:avLst/>
          </a:prstGeom>
        </p:spPr>
        <p:txBody>
          <a:bodyPr/>
          <a:lstStyle/>
          <a:p>
            <a:fld id="{CCEE158E-647A-4A04-9ECB-5D1FB1048FA0}" type="datetime1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3160" y="2542541"/>
            <a:ext cx="2468880" cy="146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Hyung-Jin Yoon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66360" y="2542541"/>
            <a:ext cx="1645920" cy="146050"/>
          </a:xfrm>
          <a:prstGeom prst="rect">
            <a:avLst/>
          </a:prstGeom>
        </p:spPr>
        <p:txBody>
          <a:bodyPr/>
          <a:lstStyle/>
          <a:p>
            <a:fld id="{C5B41926-D933-4BE5-AD23-3202FA4EE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92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46051"/>
            <a:ext cx="6309360" cy="5302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672467"/>
            <a:ext cx="3094672" cy="3295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60" b="1"/>
            </a:lvl1pPr>
            <a:lvl2pPr marL="182876" indent="0">
              <a:buNone/>
              <a:defRPr sz="800" b="1"/>
            </a:lvl2pPr>
            <a:lvl3pPr marL="365751" indent="0">
              <a:buNone/>
              <a:defRPr sz="720" b="1"/>
            </a:lvl3pPr>
            <a:lvl4pPr marL="548627" indent="0">
              <a:buNone/>
              <a:defRPr sz="640" b="1"/>
            </a:lvl4pPr>
            <a:lvl5pPr marL="731502" indent="0">
              <a:buNone/>
              <a:defRPr sz="640" b="1"/>
            </a:lvl5pPr>
            <a:lvl6pPr marL="914378" indent="0">
              <a:buNone/>
              <a:defRPr sz="640" b="1"/>
            </a:lvl6pPr>
            <a:lvl7pPr marL="1097252" indent="0">
              <a:buNone/>
              <a:defRPr sz="640" b="1"/>
            </a:lvl7pPr>
            <a:lvl8pPr marL="1280128" indent="0">
              <a:buNone/>
              <a:defRPr sz="640" b="1"/>
            </a:lvl8pPr>
            <a:lvl9pPr marL="1463003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002032"/>
            <a:ext cx="3094672" cy="14738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4" y="672467"/>
            <a:ext cx="3109913" cy="3295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60" b="1"/>
            </a:lvl1pPr>
            <a:lvl2pPr marL="182876" indent="0">
              <a:buNone/>
              <a:defRPr sz="800" b="1"/>
            </a:lvl2pPr>
            <a:lvl3pPr marL="365751" indent="0">
              <a:buNone/>
              <a:defRPr sz="720" b="1"/>
            </a:lvl3pPr>
            <a:lvl4pPr marL="548627" indent="0">
              <a:buNone/>
              <a:defRPr sz="640" b="1"/>
            </a:lvl4pPr>
            <a:lvl5pPr marL="731502" indent="0">
              <a:buNone/>
              <a:defRPr sz="640" b="1"/>
            </a:lvl5pPr>
            <a:lvl6pPr marL="914378" indent="0">
              <a:buNone/>
              <a:defRPr sz="640" b="1"/>
            </a:lvl6pPr>
            <a:lvl7pPr marL="1097252" indent="0">
              <a:buNone/>
              <a:defRPr sz="640" b="1"/>
            </a:lvl7pPr>
            <a:lvl8pPr marL="1280128" indent="0">
              <a:buNone/>
              <a:defRPr sz="640" b="1"/>
            </a:lvl8pPr>
            <a:lvl9pPr marL="1463003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4" y="1002032"/>
            <a:ext cx="3109913" cy="14738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2542541"/>
            <a:ext cx="1645920" cy="146050"/>
          </a:xfrm>
          <a:prstGeom prst="rect">
            <a:avLst/>
          </a:prstGeom>
        </p:spPr>
        <p:txBody>
          <a:bodyPr/>
          <a:lstStyle/>
          <a:p>
            <a:fld id="{CBC5211C-04C4-408C-AF35-9DD4323EDB27}" type="datetime1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23160" y="2542541"/>
            <a:ext cx="2468880" cy="146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Hyung-Jin Yoon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66360" y="2542541"/>
            <a:ext cx="1645920" cy="146050"/>
          </a:xfrm>
          <a:prstGeom prst="rect">
            <a:avLst/>
          </a:prstGeom>
        </p:spPr>
        <p:txBody>
          <a:bodyPr/>
          <a:lstStyle/>
          <a:p>
            <a:fld id="{C5B41926-D933-4BE5-AD23-3202FA4EE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90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46051"/>
            <a:ext cx="6309360" cy="5302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2542541"/>
            <a:ext cx="1645920" cy="146050"/>
          </a:xfrm>
          <a:prstGeom prst="rect">
            <a:avLst/>
          </a:prstGeom>
        </p:spPr>
        <p:txBody>
          <a:bodyPr/>
          <a:lstStyle/>
          <a:p>
            <a:fld id="{E45EED9D-9D9D-4170-A75A-2FEFF3CB1210}" type="datetime1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23160" y="2542541"/>
            <a:ext cx="2468880" cy="146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Hyung-Jin Yoon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66360" y="2542541"/>
            <a:ext cx="1645920" cy="146050"/>
          </a:xfrm>
          <a:prstGeom prst="rect">
            <a:avLst/>
          </a:prstGeom>
        </p:spPr>
        <p:txBody>
          <a:bodyPr/>
          <a:lstStyle/>
          <a:p>
            <a:fld id="{C5B41926-D933-4BE5-AD23-3202FA4EE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39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2542541"/>
            <a:ext cx="1645920" cy="146050"/>
          </a:xfrm>
          <a:prstGeom prst="rect">
            <a:avLst/>
          </a:prstGeom>
        </p:spPr>
        <p:txBody>
          <a:bodyPr/>
          <a:lstStyle/>
          <a:p>
            <a:fld id="{B43EACE6-52C0-4E99-A270-BDA9887C9ADB}" type="datetime1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23160" y="2542541"/>
            <a:ext cx="2468880" cy="146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Hyung-Jin Yoon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66360" y="2542541"/>
            <a:ext cx="1645920" cy="146050"/>
          </a:xfrm>
          <a:prstGeom prst="rect">
            <a:avLst/>
          </a:prstGeom>
        </p:spPr>
        <p:txBody>
          <a:bodyPr/>
          <a:lstStyle/>
          <a:p>
            <a:fld id="{C5B41926-D933-4BE5-AD23-3202FA4EE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28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  <a:prstGeom prst="rect">
            <a:avLst/>
          </a:prstGeo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394971"/>
            <a:ext cx="3703320" cy="1949450"/>
          </a:xfrm>
          <a:prstGeom prst="rect">
            <a:avLst/>
          </a:prstGeo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2"/>
            <a:ext cx="2359342" cy="15246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"/>
            </a:lvl1pPr>
            <a:lvl2pPr marL="182876" indent="0">
              <a:buNone/>
              <a:defRPr sz="560"/>
            </a:lvl2pPr>
            <a:lvl3pPr marL="365751" indent="0">
              <a:buNone/>
              <a:defRPr sz="480"/>
            </a:lvl3pPr>
            <a:lvl4pPr marL="548627" indent="0">
              <a:buNone/>
              <a:defRPr sz="400"/>
            </a:lvl4pPr>
            <a:lvl5pPr marL="731502" indent="0">
              <a:buNone/>
              <a:defRPr sz="400"/>
            </a:lvl5pPr>
            <a:lvl6pPr marL="914378" indent="0">
              <a:buNone/>
              <a:defRPr sz="400"/>
            </a:lvl6pPr>
            <a:lvl7pPr marL="1097252" indent="0">
              <a:buNone/>
              <a:defRPr sz="400"/>
            </a:lvl7pPr>
            <a:lvl8pPr marL="1280128" indent="0">
              <a:buNone/>
              <a:defRPr sz="400"/>
            </a:lvl8pPr>
            <a:lvl9pPr marL="1463003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2542541"/>
            <a:ext cx="1645920" cy="146050"/>
          </a:xfrm>
          <a:prstGeom prst="rect">
            <a:avLst/>
          </a:prstGeom>
        </p:spPr>
        <p:txBody>
          <a:bodyPr/>
          <a:lstStyle/>
          <a:p>
            <a:fld id="{4ED0950C-7BC7-4776-B836-8B41B17EFCF1}" type="datetime1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3160" y="2542541"/>
            <a:ext cx="2468880" cy="146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Hyung-Jin Yoon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66360" y="2542541"/>
            <a:ext cx="1645920" cy="146050"/>
          </a:xfrm>
          <a:prstGeom prst="rect">
            <a:avLst/>
          </a:prstGeom>
        </p:spPr>
        <p:txBody>
          <a:bodyPr/>
          <a:lstStyle/>
          <a:p>
            <a:fld id="{C5B41926-D933-4BE5-AD23-3202FA4EE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4ED-189B-A74D-97F0-9B44AD1D00B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58C3-9740-0847-B0A4-145E14BD2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86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  <a:prstGeom prst="rect">
            <a:avLst/>
          </a:prstGeo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9913" y="394971"/>
            <a:ext cx="3703320" cy="194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80"/>
            </a:lvl1pPr>
            <a:lvl2pPr marL="182876" indent="0">
              <a:buNone/>
              <a:defRPr sz="1120"/>
            </a:lvl2pPr>
            <a:lvl3pPr marL="365751" indent="0">
              <a:buNone/>
              <a:defRPr sz="960"/>
            </a:lvl3pPr>
            <a:lvl4pPr marL="548627" indent="0">
              <a:buNone/>
              <a:defRPr sz="800"/>
            </a:lvl4pPr>
            <a:lvl5pPr marL="731502" indent="0">
              <a:buNone/>
              <a:defRPr sz="800"/>
            </a:lvl5pPr>
            <a:lvl6pPr marL="914378" indent="0">
              <a:buNone/>
              <a:defRPr sz="800"/>
            </a:lvl6pPr>
            <a:lvl7pPr marL="1097252" indent="0">
              <a:buNone/>
              <a:defRPr sz="800"/>
            </a:lvl7pPr>
            <a:lvl8pPr marL="1280128" indent="0">
              <a:buNone/>
              <a:defRPr sz="800"/>
            </a:lvl8pPr>
            <a:lvl9pPr marL="146300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2"/>
            <a:ext cx="2359342" cy="15246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"/>
            </a:lvl1pPr>
            <a:lvl2pPr marL="182876" indent="0">
              <a:buNone/>
              <a:defRPr sz="560"/>
            </a:lvl2pPr>
            <a:lvl3pPr marL="365751" indent="0">
              <a:buNone/>
              <a:defRPr sz="480"/>
            </a:lvl3pPr>
            <a:lvl4pPr marL="548627" indent="0">
              <a:buNone/>
              <a:defRPr sz="400"/>
            </a:lvl4pPr>
            <a:lvl5pPr marL="731502" indent="0">
              <a:buNone/>
              <a:defRPr sz="400"/>
            </a:lvl5pPr>
            <a:lvl6pPr marL="914378" indent="0">
              <a:buNone/>
              <a:defRPr sz="400"/>
            </a:lvl6pPr>
            <a:lvl7pPr marL="1097252" indent="0">
              <a:buNone/>
              <a:defRPr sz="400"/>
            </a:lvl7pPr>
            <a:lvl8pPr marL="1280128" indent="0">
              <a:buNone/>
              <a:defRPr sz="400"/>
            </a:lvl8pPr>
            <a:lvl9pPr marL="1463003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2542541"/>
            <a:ext cx="1645920" cy="146050"/>
          </a:xfrm>
          <a:prstGeom prst="rect">
            <a:avLst/>
          </a:prstGeom>
        </p:spPr>
        <p:txBody>
          <a:bodyPr/>
          <a:lstStyle/>
          <a:p>
            <a:fld id="{32CF39B7-558C-446E-A4EB-9862648AD7F6}" type="datetime1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3160" y="2542541"/>
            <a:ext cx="2468880" cy="146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Hyung-Jin Yoon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66360" y="2542541"/>
            <a:ext cx="1645920" cy="146050"/>
          </a:xfrm>
          <a:prstGeom prst="rect">
            <a:avLst/>
          </a:prstGeom>
        </p:spPr>
        <p:txBody>
          <a:bodyPr/>
          <a:lstStyle/>
          <a:p>
            <a:fld id="{C5B41926-D933-4BE5-AD23-3202FA4EE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414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46051"/>
            <a:ext cx="6309360" cy="5302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730251"/>
            <a:ext cx="6309360" cy="174053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2542541"/>
            <a:ext cx="1645920" cy="146050"/>
          </a:xfrm>
          <a:prstGeom prst="rect">
            <a:avLst/>
          </a:prstGeom>
        </p:spPr>
        <p:txBody>
          <a:bodyPr/>
          <a:lstStyle/>
          <a:p>
            <a:fld id="{AD433760-E264-44BE-8675-D3F70D1FEB2D}" type="datetime1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160" y="2542541"/>
            <a:ext cx="2468880" cy="146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Hyung-Jin Yoon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66360" y="2542541"/>
            <a:ext cx="1645920" cy="146050"/>
          </a:xfrm>
          <a:prstGeom prst="rect">
            <a:avLst/>
          </a:prstGeom>
        </p:spPr>
        <p:txBody>
          <a:bodyPr/>
          <a:lstStyle/>
          <a:p>
            <a:fld id="{C5B41926-D933-4BE5-AD23-3202FA4EE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63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46052"/>
            <a:ext cx="1577340" cy="232473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46052"/>
            <a:ext cx="4640580" cy="232473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2542541"/>
            <a:ext cx="1645920" cy="146050"/>
          </a:xfrm>
          <a:prstGeom prst="rect">
            <a:avLst/>
          </a:prstGeom>
        </p:spPr>
        <p:txBody>
          <a:bodyPr/>
          <a:lstStyle/>
          <a:p>
            <a:fld id="{71EDC2DD-39DC-4783-8DF5-A4533B4E550A}" type="datetime1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160" y="2542541"/>
            <a:ext cx="2468880" cy="146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Hyung-Jin Yoon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66360" y="2542541"/>
            <a:ext cx="1645920" cy="146050"/>
          </a:xfrm>
          <a:prstGeom prst="rect">
            <a:avLst/>
          </a:prstGeom>
        </p:spPr>
        <p:txBody>
          <a:bodyPr/>
          <a:lstStyle/>
          <a:p>
            <a:fld id="{C5B41926-D933-4BE5-AD23-3202FA4EE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625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5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683898"/>
            <a:ext cx="6309360" cy="11410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835787"/>
            <a:ext cx="6309360" cy="600076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6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37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04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473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342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09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076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2945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4ED-189B-A74D-97F0-9B44AD1D00B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58C3-9740-0847-B0A4-145E14BD2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1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730251"/>
            <a:ext cx="310896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730251"/>
            <a:ext cx="310896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4ED-189B-A74D-97F0-9B44AD1D00B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58C3-9740-0847-B0A4-145E14BD2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46053"/>
            <a:ext cx="630936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672465"/>
            <a:ext cx="3094672" cy="329566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69" indent="0">
              <a:buNone/>
              <a:defRPr sz="800" b="1"/>
            </a:lvl2pPr>
            <a:lvl3pPr marL="365737" indent="0">
              <a:buNone/>
              <a:defRPr sz="720" b="1"/>
            </a:lvl3pPr>
            <a:lvl4pPr marL="548604" indent="0">
              <a:buNone/>
              <a:defRPr sz="640" b="1"/>
            </a:lvl4pPr>
            <a:lvl5pPr marL="731473" indent="0">
              <a:buNone/>
              <a:defRPr sz="640" b="1"/>
            </a:lvl5pPr>
            <a:lvl6pPr marL="914342" indent="0">
              <a:buNone/>
              <a:defRPr sz="640" b="1"/>
            </a:lvl6pPr>
            <a:lvl7pPr marL="1097209" indent="0">
              <a:buNone/>
              <a:defRPr sz="640" b="1"/>
            </a:lvl7pPr>
            <a:lvl8pPr marL="1280076" indent="0">
              <a:buNone/>
              <a:defRPr sz="640" b="1"/>
            </a:lvl8pPr>
            <a:lvl9pPr marL="1462945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002032"/>
            <a:ext cx="3094672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6" y="672465"/>
            <a:ext cx="3109913" cy="329566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69" indent="0">
              <a:buNone/>
              <a:defRPr sz="800" b="1"/>
            </a:lvl2pPr>
            <a:lvl3pPr marL="365737" indent="0">
              <a:buNone/>
              <a:defRPr sz="720" b="1"/>
            </a:lvl3pPr>
            <a:lvl4pPr marL="548604" indent="0">
              <a:buNone/>
              <a:defRPr sz="640" b="1"/>
            </a:lvl4pPr>
            <a:lvl5pPr marL="731473" indent="0">
              <a:buNone/>
              <a:defRPr sz="640" b="1"/>
            </a:lvl5pPr>
            <a:lvl6pPr marL="914342" indent="0">
              <a:buNone/>
              <a:defRPr sz="640" b="1"/>
            </a:lvl6pPr>
            <a:lvl7pPr marL="1097209" indent="0">
              <a:buNone/>
              <a:defRPr sz="640" b="1"/>
            </a:lvl7pPr>
            <a:lvl8pPr marL="1280076" indent="0">
              <a:buNone/>
              <a:defRPr sz="640" b="1"/>
            </a:lvl8pPr>
            <a:lvl9pPr marL="1462945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6" y="1002032"/>
            <a:ext cx="3109913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4ED-189B-A74D-97F0-9B44AD1D00B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58C3-9740-0847-B0A4-145E14BD2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4ED-189B-A74D-97F0-9B44AD1D00B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58C3-9740-0847-B0A4-145E14BD2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8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4ED-189B-A74D-97F0-9B44AD1D00B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58C3-9740-0847-B0A4-145E14BD2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394972"/>
            <a:ext cx="370332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4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69" indent="0">
              <a:buNone/>
              <a:defRPr sz="560"/>
            </a:lvl2pPr>
            <a:lvl3pPr marL="365737" indent="0">
              <a:buNone/>
              <a:defRPr sz="480"/>
            </a:lvl3pPr>
            <a:lvl4pPr marL="548604" indent="0">
              <a:buNone/>
              <a:defRPr sz="400"/>
            </a:lvl4pPr>
            <a:lvl5pPr marL="731473" indent="0">
              <a:buNone/>
              <a:defRPr sz="400"/>
            </a:lvl5pPr>
            <a:lvl6pPr marL="914342" indent="0">
              <a:buNone/>
              <a:defRPr sz="400"/>
            </a:lvl6pPr>
            <a:lvl7pPr marL="1097209" indent="0">
              <a:buNone/>
              <a:defRPr sz="400"/>
            </a:lvl7pPr>
            <a:lvl8pPr marL="1280076" indent="0">
              <a:buNone/>
              <a:defRPr sz="400"/>
            </a:lvl8pPr>
            <a:lvl9pPr marL="1462945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4ED-189B-A74D-97F0-9B44AD1D00B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58C3-9740-0847-B0A4-145E14BD2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4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394972"/>
            <a:ext cx="370332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69" indent="0">
              <a:buNone/>
              <a:defRPr sz="1120"/>
            </a:lvl2pPr>
            <a:lvl3pPr marL="365737" indent="0">
              <a:buNone/>
              <a:defRPr sz="960"/>
            </a:lvl3pPr>
            <a:lvl4pPr marL="548604" indent="0">
              <a:buNone/>
              <a:defRPr sz="800"/>
            </a:lvl4pPr>
            <a:lvl5pPr marL="731473" indent="0">
              <a:buNone/>
              <a:defRPr sz="800"/>
            </a:lvl5pPr>
            <a:lvl6pPr marL="914342" indent="0">
              <a:buNone/>
              <a:defRPr sz="800"/>
            </a:lvl6pPr>
            <a:lvl7pPr marL="1097209" indent="0">
              <a:buNone/>
              <a:defRPr sz="800"/>
            </a:lvl7pPr>
            <a:lvl8pPr marL="1280076" indent="0">
              <a:buNone/>
              <a:defRPr sz="800"/>
            </a:lvl8pPr>
            <a:lvl9pPr marL="1462945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4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69" indent="0">
              <a:buNone/>
              <a:defRPr sz="560"/>
            </a:lvl2pPr>
            <a:lvl3pPr marL="365737" indent="0">
              <a:buNone/>
              <a:defRPr sz="480"/>
            </a:lvl3pPr>
            <a:lvl4pPr marL="548604" indent="0">
              <a:buNone/>
              <a:defRPr sz="400"/>
            </a:lvl4pPr>
            <a:lvl5pPr marL="731473" indent="0">
              <a:buNone/>
              <a:defRPr sz="400"/>
            </a:lvl5pPr>
            <a:lvl6pPr marL="914342" indent="0">
              <a:buNone/>
              <a:defRPr sz="400"/>
            </a:lvl6pPr>
            <a:lvl7pPr marL="1097209" indent="0">
              <a:buNone/>
              <a:defRPr sz="400"/>
            </a:lvl7pPr>
            <a:lvl8pPr marL="1280076" indent="0">
              <a:buNone/>
              <a:defRPr sz="400"/>
            </a:lvl8pPr>
            <a:lvl9pPr marL="1462945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4ED-189B-A74D-97F0-9B44AD1D00B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58C3-9740-0847-B0A4-145E14BD2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5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46053"/>
            <a:ext cx="630936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730251"/>
            <a:ext cx="630936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542542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604ED-189B-A74D-97F0-9B44AD1D00B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542542"/>
            <a:ext cx="24688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542542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E58C3-9740-0847-B0A4-145E14BD2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1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37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34" indent="-91434" algn="l" defTabSz="36573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02" indent="-91434" algn="l" defTabSz="365737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171" indent="-91434" algn="l" defTabSz="365737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39" indent="-91434" algn="l" defTabSz="365737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08" indent="-91434" algn="l" defTabSz="365737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774" indent="-91434" algn="l" defTabSz="365737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42" indent="-91434" algn="l" defTabSz="365737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11" indent="-91434" algn="l" defTabSz="365737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380" indent="-91434" algn="l" defTabSz="365737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37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69" algn="l" defTabSz="365737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37" algn="l" defTabSz="365737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04" algn="l" defTabSz="365737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473" algn="l" defTabSz="365737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342" algn="l" defTabSz="365737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09" algn="l" defTabSz="365737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076" algn="l" defTabSz="365737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2945" algn="l" defTabSz="365737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08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lvl1pPr algn="l" defTabSz="365751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365751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13" indent="-91438" algn="l" defTabSz="365751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indent="-91438" algn="l" defTabSz="365751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64" indent="-91438" algn="l" defTabSz="365751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40" indent="-91438" algn="l" defTabSz="365751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15" indent="-91438" algn="l" defTabSz="365751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90" indent="-91438" algn="l" defTabSz="365751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66" indent="-91438" algn="l" defTabSz="365751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41" indent="-91438" algn="l" defTabSz="365751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51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76" algn="l" defTabSz="365751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51" algn="l" defTabSz="365751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7" algn="l" defTabSz="365751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02" algn="l" defTabSz="365751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378" algn="l" defTabSz="365751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52" algn="l" defTabSz="365751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28" algn="l" defTabSz="365751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03" algn="l" defTabSz="365751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eft-Right Arrow 13">
            <a:extLst>
              <a:ext uri="{FF2B5EF4-FFF2-40B4-BE49-F238E27FC236}">
                <a16:creationId xmlns:a16="http://schemas.microsoft.com/office/drawing/2014/main" id="{182194B8-5B7D-4E70-AA41-2D6943617930}"/>
              </a:ext>
            </a:extLst>
          </p:cNvPr>
          <p:cNvSpPr/>
          <p:nvPr/>
        </p:nvSpPr>
        <p:spPr>
          <a:xfrm>
            <a:off x="38103" y="2284680"/>
            <a:ext cx="7315199" cy="413814"/>
          </a:xfrm>
          <a:prstGeom prst="leftRightArrow">
            <a:avLst>
              <a:gd name="adj1" fmla="val 60910"/>
              <a:gd name="adj2" fmla="val 50000"/>
            </a:avLst>
          </a:prstGeom>
          <a:solidFill>
            <a:srgbClr val="009DD9">
              <a:lumMod val="50000"/>
            </a:srgbClr>
          </a:solidFill>
          <a:ln w="12700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65751">
              <a:defRPr/>
            </a:pPr>
            <a:r>
              <a:rPr lang="en-US" sz="1000" kern="0" dirty="0">
                <a:solidFill>
                  <a:prstClr val="white"/>
                </a:solidFill>
              </a:rPr>
              <a:t>Robot Operating System (ROS) Communication Bus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C13D708-77A8-4958-A4E3-D83DB871D101}"/>
              </a:ext>
            </a:extLst>
          </p:cNvPr>
          <p:cNvSpPr/>
          <p:nvPr/>
        </p:nvSpPr>
        <p:spPr>
          <a:xfrm>
            <a:off x="40549" y="305760"/>
            <a:ext cx="1825535" cy="177907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Environment</a:t>
            </a:r>
          </a:p>
        </p:txBody>
      </p:sp>
      <p:pic>
        <p:nvPicPr>
          <p:cNvPr id="38" name="Picture 37" descr="A picture containing building, outdoor, road, street&#10;&#10;Description automatically generated">
            <a:extLst>
              <a:ext uri="{FF2B5EF4-FFF2-40B4-BE49-F238E27FC236}">
                <a16:creationId xmlns:a16="http://schemas.microsoft.com/office/drawing/2014/main" id="{8376ACAE-8654-4587-86FB-DC3533C13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35" t="32522" r="-575" b="34512"/>
          <a:stretch/>
        </p:blipFill>
        <p:spPr>
          <a:xfrm>
            <a:off x="101893" y="731209"/>
            <a:ext cx="1109126" cy="457472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AAA354C2-71C3-4D45-8A63-FB1E90D7E999}"/>
              </a:ext>
            </a:extLst>
          </p:cNvPr>
          <p:cNvGrpSpPr/>
          <p:nvPr/>
        </p:nvGrpSpPr>
        <p:grpSpPr>
          <a:xfrm>
            <a:off x="1311933" y="769149"/>
            <a:ext cx="437516" cy="375248"/>
            <a:chOff x="2869463" y="2531752"/>
            <a:chExt cx="2187318" cy="1739332"/>
          </a:xfrm>
        </p:grpSpPr>
        <p:pic>
          <p:nvPicPr>
            <p:cNvPr id="40" name="Picture 39" descr="A car on a road&#10;&#10;Description automatically generated with low confidence">
              <a:extLst>
                <a:ext uri="{FF2B5EF4-FFF2-40B4-BE49-F238E27FC236}">
                  <a16:creationId xmlns:a16="http://schemas.microsoft.com/office/drawing/2014/main" id="{1613E047-D38C-48CD-8017-68A3287D75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371" t="42135" r="36232" b="14047"/>
            <a:stretch/>
          </p:blipFill>
          <p:spPr>
            <a:xfrm>
              <a:off x="3419861" y="2797417"/>
              <a:ext cx="1636920" cy="1473667"/>
            </a:xfrm>
            <a:prstGeom prst="rect">
              <a:avLst/>
            </a:prstGeom>
          </p:spPr>
        </p:pic>
        <p:pic>
          <p:nvPicPr>
            <p:cNvPr id="41" name="Picture 40" descr="A picture containing text, ground, road, outdoor&#10;&#10;Description automatically generated">
              <a:extLst>
                <a:ext uri="{FF2B5EF4-FFF2-40B4-BE49-F238E27FC236}">
                  <a16:creationId xmlns:a16="http://schemas.microsoft.com/office/drawing/2014/main" id="{C032B331-0B04-4732-8D25-5F29B4BBD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481" t="36904" r="45145" b="28373"/>
            <a:stretch/>
          </p:blipFill>
          <p:spPr>
            <a:xfrm>
              <a:off x="2869463" y="2531752"/>
              <a:ext cx="1090643" cy="1006328"/>
            </a:xfrm>
            <a:prstGeom prst="rect">
              <a:avLst/>
            </a:prstGeom>
          </p:spPr>
        </p:pic>
      </p:grpSp>
      <p:sp>
        <p:nvSpPr>
          <p:cNvPr id="42" name="Rounded Rectangle 36">
            <a:extLst>
              <a:ext uri="{FF2B5EF4-FFF2-40B4-BE49-F238E27FC236}">
                <a16:creationId xmlns:a16="http://schemas.microsoft.com/office/drawing/2014/main" id="{C5520C45-1818-48D4-8A15-BD15643C9EFC}"/>
              </a:ext>
            </a:extLst>
          </p:cNvPr>
          <p:cNvSpPr/>
          <p:nvPr/>
        </p:nvSpPr>
        <p:spPr>
          <a:xfrm>
            <a:off x="1277410" y="725807"/>
            <a:ext cx="512263" cy="44957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41A45E-010C-4B77-8E07-AD773CC81C5B}"/>
              </a:ext>
            </a:extLst>
          </p:cNvPr>
          <p:cNvSpPr/>
          <p:nvPr/>
        </p:nvSpPr>
        <p:spPr>
          <a:xfrm>
            <a:off x="11402" y="563078"/>
            <a:ext cx="805866" cy="13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51"/>
            <a:r>
              <a:rPr lang="en-US" sz="1000" dirty="0">
                <a:solidFill>
                  <a:schemeClr val="tx1"/>
                </a:solidFill>
              </a:rPr>
              <a:t>Simulation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952625-F99E-468C-AE2C-3081F3A95B21}"/>
              </a:ext>
            </a:extLst>
          </p:cNvPr>
          <p:cNvGrpSpPr/>
          <p:nvPr/>
        </p:nvGrpSpPr>
        <p:grpSpPr>
          <a:xfrm>
            <a:off x="1959729" y="300934"/>
            <a:ext cx="1392472" cy="1783897"/>
            <a:chOff x="2129689" y="96021"/>
            <a:chExt cx="815323" cy="188956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4544D83-A14D-4903-BF42-AE3D3F0E37C6}"/>
                </a:ext>
              </a:extLst>
            </p:cNvPr>
            <p:cNvSpPr/>
            <p:nvPr/>
          </p:nvSpPr>
          <p:spPr>
            <a:xfrm>
              <a:off x="2129689" y="101130"/>
              <a:ext cx="815323" cy="188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65751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369E360-083A-4CBC-8ED9-607A296D3783}"/>
                </a:ext>
              </a:extLst>
            </p:cNvPr>
            <p:cNvSpPr/>
            <p:nvPr/>
          </p:nvSpPr>
          <p:spPr>
            <a:xfrm>
              <a:off x="2139101" y="96021"/>
              <a:ext cx="796499" cy="3454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65751"/>
              <a:r>
                <a:rPr lang="en-US" sz="1000" b="1" dirty="0">
                  <a:solidFill>
                    <a:schemeClr val="tx1"/>
                  </a:solidFill>
                </a:rPr>
                <a:t>Control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D265127-B793-4C23-9887-FE58A0ABCF54}"/>
              </a:ext>
            </a:extLst>
          </p:cNvPr>
          <p:cNvGrpSpPr/>
          <p:nvPr/>
        </p:nvGrpSpPr>
        <p:grpSpPr>
          <a:xfrm>
            <a:off x="3445848" y="300934"/>
            <a:ext cx="2497192" cy="1783897"/>
            <a:chOff x="2129689" y="96021"/>
            <a:chExt cx="815323" cy="188956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640AB3F-DC27-40A2-BCA7-8B26F4AD1151}"/>
                </a:ext>
              </a:extLst>
            </p:cNvPr>
            <p:cNvSpPr/>
            <p:nvPr/>
          </p:nvSpPr>
          <p:spPr>
            <a:xfrm>
              <a:off x="2129689" y="101130"/>
              <a:ext cx="815323" cy="188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65751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F02A38D-6932-4545-8FCC-8C67AA9349F0}"/>
                </a:ext>
              </a:extLst>
            </p:cNvPr>
            <p:cNvSpPr/>
            <p:nvPr/>
          </p:nvSpPr>
          <p:spPr>
            <a:xfrm>
              <a:off x="2139101" y="96021"/>
              <a:ext cx="796499" cy="3454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65751"/>
              <a:r>
                <a:rPr lang="en-US" sz="1000" b="1" dirty="0">
                  <a:solidFill>
                    <a:schemeClr val="tx1"/>
                  </a:solidFill>
                </a:rPr>
                <a:t>Planning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F9D3E3F-FE8B-463F-BA51-29018C2EB5B5}"/>
              </a:ext>
            </a:extLst>
          </p:cNvPr>
          <p:cNvGrpSpPr/>
          <p:nvPr/>
        </p:nvGrpSpPr>
        <p:grpSpPr>
          <a:xfrm>
            <a:off x="6021118" y="300934"/>
            <a:ext cx="1235557" cy="1783897"/>
            <a:chOff x="2129689" y="96021"/>
            <a:chExt cx="815323" cy="188956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FD39041-ED02-4CFF-B4A5-2A3264994BD6}"/>
                </a:ext>
              </a:extLst>
            </p:cNvPr>
            <p:cNvSpPr/>
            <p:nvPr/>
          </p:nvSpPr>
          <p:spPr>
            <a:xfrm>
              <a:off x="2129689" y="101130"/>
              <a:ext cx="815323" cy="188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65751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7DC466-B1FF-40F9-8173-5049A2BCA4F0}"/>
                </a:ext>
              </a:extLst>
            </p:cNvPr>
            <p:cNvSpPr/>
            <p:nvPr/>
          </p:nvSpPr>
          <p:spPr>
            <a:xfrm>
              <a:off x="2139101" y="96021"/>
              <a:ext cx="796499" cy="3454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65751"/>
              <a:r>
                <a:rPr lang="en-US" sz="1000" b="1" dirty="0">
                  <a:solidFill>
                    <a:schemeClr val="tx1"/>
                  </a:solidFill>
                </a:rPr>
                <a:t>Perception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DD9DD738-9D3E-41E6-A925-AC93E1256C7F}"/>
              </a:ext>
            </a:extLst>
          </p:cNvPr>
          <p:cNvSpPr/>
          <p:nvPr/>
        </p:nvSpPr>
        <p:spPr>
          <a:xfrm>
            <a:off x="11402" y="1303983"/>
            <a:ext cx="1107784" cy="13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51"/>
            <a:r>
              <a:rPr lang="en-US" sz="1000" dirty="0">
                <a:solidFill>
                  <a:schemeClr val="tx1"/>
                </a:solidFill>
              </a:rPr>
              <a:t>Real Environment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7A7D5D-CAB1-4124-A324-57EB57672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79" y="1491008"/>
            <a:ext cx="1091966" cy="474680"/>
          </a:xfrm>
          <a:prstGeom prst="rect">
            <a:avLst/>
          </a:prstGeom>
        </p:spPr>
      </p:pic>
      <p:sp>
        <p:nvSpPr>
          <p:cNvPr id="77" name="Rounded Rectangle 36">
            <a:extLst>
              <a:ext uri="{FF2B5EF4-FFF2-40B4-BE49-F238E27FC236}">
                <a16:creationId xmlns:a16="http://schemas.microsoft.com/office/drawing/2014/main" id="{B2CB5C23-EC36-46F8-813A-21359EC63752}"/>
              </a:ext>
            </a:extLst>
          </p:cNvPr>
          <p:cNvSpPr/>
          <p:nvPr/>
        </p:nvSpPr>
        <p:spPr>
          <a:xfrm>
            <a:off x="1257190" y="1471226"/>
            <a:ext cx="532483" cy="49446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EDB0BA-661A-4CD9-A8FE-A92E806EEC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rcRect t="13627" b="14745"/>
          <a:stretch/>
        </p:blipFill>
        <p:spPr>
          <a:xfrm>
            <a:off x="188672" y="1491008"/>
            <a:ext cx="451326" cy="80029"/>
          </a:xfrm>
          <a:prstGeom prst="rect">
            <a:avLst/>
          </a:prstGeom>
        </p:spPr>
      </p:pic>
      <p:pic>
        <p:nvPicPr>
          <p:cNvPr id="11" name="Picture 10" descr="A picture containing text, outdoor, sky, grass&#10;&#10;Description automatically generated">
            <a:extLst>
              <a:ext uri="{FF2B5EF4-FFF2-40B4-BE49-F238E27FC236}">
                <a16:creationId xmlns:a16="http://schemas.microsoft.com/office/drawing/2014/main" id="{D555E26B-0889-40AA-A38D-E94CF646B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0832" y="1674953"/>
            <a:ext cx="420848" cy="276963"/>
          </a:xfrm>
          <a:prstGeom prst="rect">
            <a:avLst/>
          </a:prstGeom>
        </p:spPr>
      </p:pic>
      <p:pic>
        <p:nvPicPr>
          <p:cNvPr id="5" name="Picture 4" descr="A tractor in a field&#10;&#10;Description automatically generated with low confidence">
            <a:extLst>
              <a:ext uri="{FF2B5EF4-FFF2-40B4-BE49-F238E27FC236}">
                <a16:creationId xmlns:a16="http://schemas.microsoft.com/office/drawing/2014/main" id="{A9D24E1F-2C91-4A1B-B1EB-FD55C277BB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0259" y="1491011"/>
            <a:ext cx="249830" cy="194477"/>
          </a:xfrm>
          <a:prstGeom prst="rect">
            <a:avLst/>
          </a:prstGeom>
        </p:spPr>
      </p:pic>
      <p:cxnSp>
        <p:nvCxnSpPr>
          <p:cNvPr id="82" name="Elbow Connector 41">
            <a:extLst>
              <a:ext uri="{FF2B5EF4-FFF2-40B4-BE49-F238E27FC236}">
                <a16:creationId xmlns:a16="http://schemas.microsoft.com/office/drawing/2014/main" id="{9A835575-9F10-405F-9392-AE0B656F79BD}"/>
              </a:ext>
            </a:extLst>
          </p:cNvPr>
          <p:cNvCxnSpPr>
            <a:cxnSpLocks/>
            <a:stCxn id="164" idx="4"/>
            <a:endCxn id="84" idx="4"/>
          </p:cNvCxnSpPr>
          <p:nvPr/>
        </p:nvCxnSpPr>
        <p:spPr>
          <a:xfrm rot="16200000" flipH="1">
            <a:off x="1915846" y="1593807"/>
            <a:ext cx="5995" cy="971550"/>
          </a:xfrm>
          <a:prstGeom prst="bentConnector3">
            <a:avLst>
              <a:gd name="adj1" fmla="val 5502002"/>
            </a:avLst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187226E1-00FA-4D8D-8D0E-BA066DE4A702}"/>
              </a:ext>
            </a:extLst>
          </p:cNvPr>
          <p:cNvSpPr/>
          <p:nvPr/>
        </p:nvSpPr>
        <p:spPr>
          <a:xfrm>
            <a:off x="2326542" y="1935168"/>
            <a:ext cx="156152" cy="1474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51"/>
            <a:endParaRPr lang="en-US" sz="72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4A74375-7CBD-4D58-941A-C76C3D68FC42}"/>
              </a:ext>
            </a:extLst>
          </p:cNvPr>
          <p:cNvSpPr/>
          <p:nvPr/>
        </p:nvSpPr>
        <p:spPr>
          <a:xfrm>
            <a:off x="2770854" y="1935168"/>
            <a:ext cx="156152" cy="1474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51"/>
            <a:endParaRPr lang="en-US" sz="72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200C818-A59B-4F6A-9206-783FFD51B6FC}"/>
              </a:ext>
            </a:extLst>
          </p:cNvPr>
          <p:cNvSpPr/>
          <p:nvPr/>
        </p:nvSpPr>
        <p:spPr>
          <a:xfrm>
            <a:off x="4388715" y="1935168"/>
            <a:ext cx="156152" cy="1474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51"/>
            <a:endParaRPr lang="en-US" sz="72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1CD6B98-E6B9-44B0-8CF1-B3321FDAA2F7}"/>
              </a:ext>
            </a:extLst>
          </p:cNvPr>
          <p:cNvSpPr/>
          <p:nvPr/>
        </p:nvSpPr>
        <p:spPr>
          <a:xfrm>
            <a:off x="4793334" y="1935168"/>
            <a:ext cx="156152" cy="1474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51"/>
            <a:endParaRPr lang="en-US" sz="72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9712F58-E9CF-4898-AEB0-335EA65CF9F0}"/>
              </a:ext>
            </a:extLst>
          </p:cNvPr>
          <p:cNvSpPr/>
          <p:nvPr/>
        </p:nvSpPr>
        <p:spPr>
          <a:xfrm>
            <a:off x="6274678" y="1935168"/>
            <a:ext cx="156152" cy="1474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51"/>
            <a:endParaRPr lang="en-US" sz="72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30" name="Elbow Connector 41">
            <a:extLst>
              <a:ext uri="{FF2B5EF4-FFF2-40B4-BE49-F238E27FC236}">
                <a16:creationId xmlns:a16="http://schemas.microsoft.com/office/drawing/2014/main" id="{7D5AA90A-5360-4F96-8245-07589DD95133}"/>
              </a:ext>
            </a:extLst>
          </p:cNvPr>
          <p:cNvCxnSpPr>
            <a:cxnSpLocks/>
            <a:stCxn id="104" idx="3"/>
            <a:endCxn id="124" idx="4"/>
          </p:cNvCxnSpPr>
          <p:nvPr/>
        </p:nvCxnSpPr>
        <p:spPr>
          <a:xfrm rot="16200000" flipH="1">
            <a:off x="3619462" y="1235251"/>
            <a:ext cx="21588" cy="1673069"/>
          </a:xfrm>
          <a:prstGeom prst="bentConnector3">
            <a:avLst>
              <a:gd name="adj1" fmla="val 1622202"/>
            </a:avLst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41">
            <a:extLst>
              <a:ext uri="{FF2B5EF4-FFF2-40B4-BE49-F238E27FC236}">
                <a16:creationId xmlns:a16="http://schemas.microsoft.com/office/drawing/2014/main" id="{005E7AAA-A476-4761-BF90-ECDB01D97CB5}"/>
              </a:ext>
            </a:extLst>
          </p:cNvPr>
          <p:cNvCxnSpPr>
            <a:cxnSpLocks/>
            <a:stCxn id="125" idx="4"/>
            <a:endCxn id="72" idx="2"/>
          </p:cNvCxnSpPr>
          <p:nvPr/>
        </p:nvCxnSpPr>
        <p:spPr>
          <a:xfrm rot="16200000" flipH="1">
            <a:off x="5754028" y="1199961"/>
            <a:ext cx="2251" cy="1767487"/>
          </a:xfrm>
          <a:prstGeom prst="bentConnector3">
            <a:avLst>
              <a:gd name="adj1" fmla="val 15333230"/>
            </a:avLst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E60710C4-A852-4ED2-80BD-F61A28F202B6}"/>
              </a:ext>
            </a:extLst>
          </p:cNvPr>
          <p:cNvSpPr/>
          <p:nvPr/>
        </p:nvSpPr>
        <p:spPr>
          <a:xfrm flipV="1">
            <a:off x="2326542" y="306121"/>
            <a:ext cx="156152" cy="1474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51"/>
            <a:endParaRPr lang="en-US" sz="72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9B8BC0F-3D8D-4657-8232-CB690BA8D8B8}"/>
              </a:ext>
            </a:extLst>
          </p:cNvPr>
          <p:cNvSpPr/>
          <p:nvPr/>
        </p:nvSpPr>
        <p:spPr>
          <a:xfrm flipV="1">
            <a:off x="2916901" y="306121"/>
            <a:ext cx="156152" cy="1474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51"/>
            <a:endParaRPr lang="en-US" sz="72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37E79A54-CB93-499D-A5B4-68267D3EC70A}"/>
              </a:ext>
            </a:extLst>
          </p:cNvPr>
          <p:cNvSpPr/>
          <p:nvPr/>
        </p:nvSpPr>
        <p:spPr>
          <a:xfrm flipV="1">
            <a:off x="4388715" y="306121"/>
            <a:ext cx="156152" cy="1474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51"/>
            <a:endParaRPr lang="en-US" sz="72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108E557-B831-44E6-8149-2C2C38E46CA7}"/>
              </a:ext>
            </a:extLst>
          </p:cNvPr>
          <p:cNvSpPr/>
          <p:nvPr/>
        </p:nvSpPr>
        <p:spPr>
          <a:xfrm flipV="1">
            <a:off x="4591724" y="306121"/>
            <a:ext cx="156152" cy="1474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51"/>
            <a:endParaRPr lang="en-US" sz="72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6A652D4-1A02-405C-ABF5-5A275D024392}"/>
              </a:ext>
            </a:extLst>
          </p:cNvPr>
          <p:cNvSpPr/>
          <p:nvPr/>
        </p:nvSpPr>
        <p:spPr>
          <a:xfrm flipV="1">
            <a:off x="6541377" y="306121"/>
            <a:ext cx="156152" cy="1474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51"/>
            <a:endParaRPr lang="en-US" sz="72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48" name="Elbow Connector 41">
            <a:extLst>
              <a:ext uri="{FF2B5EF4-FFF2-40B4-BE49-F238E27FC236}">
                <a16:creationId xmlns:a16="http://schemas.microsoft.com/office/drawing/2014/main" id="{78A211AD-0C7D-4192-8DFD-4AC2E6E0C2B9}"/>
              </a:ext>
            </a:extLst>
          </p:cNvPr>
          <p:cNvCxnSpPr>
            <a:cxnSpLocks/>
            <a:stCxn id="51" idx="0"/>
            <a:endCxn id="144" idx="4"/>
          </p:cNvCxnSpPr>
          <p:nvPr/>
        </p:nvCxnSpPr>
        <p:spPr>
          <a:xfrm rot="16200000" flipH="1">
            <a:off x="3558784" y="-601884"/>
            <a:ext cx="5187" cy="1810825"/>
          </a:xfrm>
          <a:prstGeom prst="bentConnector3">
            <a:avLst>
              <a:gd name="adj1" fmla="val -5350241"/>
            </a:avLst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41">
            <a:extLst>
              <a:ext uri="{FF2B5EF4-FFF2-40B4-BE49-F238E27FC236}">
                <a16:creationId xmlns:a16="http://schemas.microsoft.com/office/drawing/2014/main" id="{0CED8CF8-0060-4CD0-8504-FB4078AC86BA}"/>
              </a:ext>
            </a:extLst>
          </p:cNvPr>
          <p:cNvCxnSpPr>
            <a:cxnSpLocks/>
            <a:stCxn id="145" idx="4"/>
            <a:endCxn id="147" idx="4"/>
          </p:cNvCxnSpPr>
          <p:nvPr/>
        </p:nvCxnSpPr>
        <p:spPr>
          <a:xfrm rot="5400000" flipH="1" flipV="1">
            <a:off x="5644626" y="-668705"/>
            <a:ext cx="12700" cy="1949653"/>
          </a:xfrm>
          <a:prstGeom prst="bentConnector3">
            <a:avLst>
              <a:gd name="adj1" fmla="val 2249984"/>
            </a:avLst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BB5232B9-2A85-4E65-8123-AE516316B418}"/>
              </a:ext>
            </a:extLst>
          </p:cNvPr>
          <p:cNvSpPr/>
          <p:nvPr/>
        </p:nvSpPr>
        <p:spPr>
          <a:xfrm>
            <a:off x="1354992" y="1929173"/>
            <a:ext cx="156152" cy="1474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51"/>
            <a:endParaRPr lang="en-US" sz="72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BE6669FA-F114-454E-A8E0-7EA9C73194E7}"/>
              </a:ext>
            </a:extLst>
          </p:cNvPr>
          <p:cNvSpPr/>
          <p:nvPr/>
        </p:nvSpPr>
        <p:spPr>
          <a:xfrm>
            <a:off x="1462674" y="2070041"/>
            <a:ext cx="956386" cy="275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5751"/>
            <a:r>
              <a:rPr lang="en-US" sz="1000" dirty="0">
                <a:solidFill>
                  <a:schemeClr val="tx1"/>
                </a:solidFill>
              </a:rPr>
              <a:t>Actuator Cmd.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E30E942-4FCE-4B2C-851E-B897F2754155}"/>
              </a:ext>
            </a:extLst>
          </p:cNvPr>
          <p:cNvSpPr/>
          <p:nvPr/>
        </p:nvSpPr>
        <p:spPr>
          <a:xfrm>
            <a:off x="364122" y="2070041"/>
            <a:ext cx="1087453" cy="275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5751"/>
            <a:r>
              <a:rPr lang="en-US" sz="1000" dirty="0">
                <a:solidFill>
                  <a:schemeClr val="tx1"/>
                </a:solidFill>
              </a:rPr>
              <a:t>Camera image,</a:t>
            </a:r>
          </a:p>
          <a:p>
            <a:pPr defTabSz="365751"/>
            <a:r>
              <a:rPr lang="en-US" sz="1000" dirty="0">
                <a:solidFill>
                  <a:schemeClr val="tx1"/>
                </a:solidFill>
              </a:rPr>
              <a:t>Lidar, IMU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9A0643D-8F3B-446E-82C5-11D647263770}"/>
              </a:ext>
            </a:extLst>
          </p:cNvPr>
          <p:cNvSpPr/>
          <p:nvPr/>
        </p:nvSpPr>
        <p:spPr>
          <a:xfrm>
            <a:off x="2789878" y="2070041"/>
            <a:ext cx="1757978" cy="275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5751"/>
            <a:r>
              <a:rPr lang="en-US" sz="1000" dirty="0">
                <a:solidFill>
                  <a:schemeClr val="tx1"/>
                </a:solidFill>
              </a:rPr>
              <a:t>Target Trajectory, Constraints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9DEE107-BF04-4648-A1D1-F8099EA57E88}"/>
              </a:ext>
            </a:extLst>
          </p:cNvPr>
          <p:cNvSpPr/>
          <p:nvPr/>
        </p:nvSpPr>
        <p:spPr>
          <a:xfrm>
            <a:off x="4876380" y="2070041"/>
            <a:ext cx="1836455" cy="275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5751"/>
            <a:r>
              <a:rPr lang="en-US" sz="1000" dirty="0">
                <a:solidFill>
                  <a:schemeClr val="tx1"/>
                </a:solidFill>
              </a:rPr>
              <a:t>Occupancy &amp; Uncertainty Map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9F778ED-9E10-4855-92B1-9313AE3E4C3F}"/>
              </a:ext>
            </a:extLst>
          </p:cNvPr>
          <p:cNvSpPr/>
          <p:nvPr/>
        </p:nvSpPr>
        <p:spPr>
          <a:xfrm>
            <a:off x="2672398" y="31749"/>
            <a:ext cx="1810825" cy="275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5751"/>
            <a:r>
              <a:rPr lang="en-US" sz="1000" dirty="0">
                <a:solidFill>
                  <a:schemeClr val="tx1"/>
                </a:solidFill>
              </a:rPr>
              <a:t>Ambiguity Set, Model Update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79BB01B-F1E9-4120-B84D-F96DBC27A4A2}"/>
              </a:ext>
            </a:extLst>
          </p:cNvPr>
          <p:cNvSpPr/>
          <p:nvPr/>
        </p:nvSpPr>
        <p:spPr>
          <a:xfrm>
            <a:off x="4685872" y="31749"/>
            <a:ext cx="1949654" cy="275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5751"/>
            <a:r>
              <a:rPr lang="en-US" sz="1000" dirty="0">
                <a:solidFill>
                  <a:schemeClr val="tx1"/>
                </a:solidFill>
              </a:rPr>
              <a:t>Candidate Trajectories with Costs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B707EE96-4F92-4CE0-8A7D-FCFE97492005}"/>
              </a:ext>
            </a:extLst>
          </p:cNvPr>
          <p:cNvSpPr/>
          <p:nvPr/>
        </p:nvSpPr>
        <p:spPr>
          <a:xfrm>
            <a:off x="250092" y="1922823"/>
            <a:ext cx="156152" cy="1474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51"/>
            <a:endParaRPr lang="en-US" sz="72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91" name="Elbow Connector 41">
            <a:extLst>
              <a:ext uri="{FF2B5EF4-FFF2-40B4-BE49-F238E27FC236}">
                <a16:creationId xmlns:a16="http://schemas.microsoft.com/office/drawing/2014/main" id="{D04502E9-8ADC-41DF-988D-44D789D40A18}"/>
              </a:ext>
            </a:extLst>
          </p:cNvPr>
          <p:cNvCxnSpPr>
            <a:cxnSpLocks/>
            <a:stCxn id="190" idx="4"/>
            <a:endCxn id="194" idx="4"/>
          </p:cNvCxnSpPr>
          <p:nvPr/>
        </p:nvCxnSpPr>
        <p:spPr>
          <a:xfrm rot="16200000" flipH="1">
            <a:off x="3677189" y="-1278786"/>
            <a:ext cx="12345" cy="6710386"/>
          </a:xfrm>
          <a:prstGeom prst="bentConnector3">
            <a:avLst>
              <a:gd name="adj1" fmla="val 4266480"/>
            </a:avLst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F13616C7-9A4C-4944-A02C-330D1484CC28}"/>
              </a:ext>
            </a:extLst>
          </p:cNvPr>
          <p:cNvSpPr/>
          <p:nvPr/>
        </p:nvSpPr>
        <p:spPr>
          <a:xfrm>
            <a:off x="6960478" y="1935168"/>
            <a:ext cx="156152" cy="1474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51"/>
            <a:endParaRPr lang="en-US" sz="72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45235E76-C5E5-4255-9809-6E617113B7C6}"/>
              </a:ext>
            </a:extLst>
          </p:cNvPr>
          <p:cNvSpPr/>
          <p:nvPr/>
        </p:nvSpPr>
        <p:spPr>
          <a:xfrm>
            <a:off x="2111562" y="571137"/>
            <a:ext cx="1051880" cy="411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51"/>
            <a:r>
              <a:rPr lang="en-US" sz="1000" dirty="0">
                <a:solidFill>
                  <a:schemeClr val="tx1"/>
                </a:solidFill>
              </a:rPr>
              <a:t>Certificate Learning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8BB727-907A-4AD8-A7D1-CB644968CC38}"/>
              </a:ext>
            </a:extLst>
          </p:cNvPr>
          <p:cNvSpPr/>
          <p:nvPr/>
        </p:nvSpPr>
        <p:spPr>
          <a:xfrm>
            <a:off x="2111562" y="1086175"/>
            <a:ext cx="1051880" cy="411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51"/>
            <a:r>
              <a:rPr lang="en-US" sz="1000" dirty="0">
                <a:solidFill>
                  <a:schemeClr val="tx1"/>
                </a:solidFill>
              </a:rPr>
              <a:t>Model Learning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247D66D-4100-40C6-8538-249C0EB922FE}"/>
              </a:ext>
            </a:extLst>
          </p:cNvPr>
          <p:cNvCxnSpPr>
            <a:cxnSpLocks/>
          </p:cNvCxnSpPr>
          <p:nvPr/>
        </p:nvCxnSpPr>
        <p:spPr>
          <a:xfrm flipV="1">
            <a:off x="2601071" y="2070041"/>
            <a:ext cx="0" cy="525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343163-6178-448A-A887-A9D84D6B6FD4}"/>
              </a:ext>
            </a:extLst>
          </p:cNvPr>
          <p:cNvCxnSpPr>
            <a:cxnSpLocks/>
          </p:cNvCxnSpPr>
          <p:nvPr/>
        </p:nvCxnSpPr>
        <p:spPr>
          <a:xfrm flipV="1">
            <a:off x="4685872" y="2076585"/>
            <a:ext cx="0" cy="525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66754DD-6B5B-477F-9C46-E98B91904138}"/>
                  </a:ext>
                </a:extLst>
              </p:cNvPr>
              <p:cNvSpPr/>
              <p:nvPr/>
            </p:nvSpPr>
            <p:spPr>
              <a:xfrm>
                <a:off x="2111562" y="1601214"/>
                <a:ext cx="1051880" cy="4111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65751"/>
                <a:r>
                  <a:rPr lang="en-US" sz="1000" dirty="0">
                    <a:solidFill>
                      <a:schemeClr val="tx1"/>
                    </a:solidFill>
                  </a:rPr>
                  <a:t>Incremental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1000" baseline="-25000" dirty="0">
                    <a:solidFill>
                      <a:schemeClr val="tx1"/>
                    </a:solidFill>
                  </a:rPr>
                  <a:t>1</a:t>
                </a:r>
                <a:br>
                  <a:rPr lang="en-US" sz="1000" dirty="0">
                    <a:solidFill>
                      <a:schemeClr val="tx1"/>
                    </a:solidFill>
                  </a:rPr>
                </a:br>
                <a:r>
                  <a:rPr lang="en-US" sz="1000" dirty="0">
                    <a:solidFill>
                      <a:schemeClr val="tx1"/>
                    </a:solidFill>
                  </a:rPr>
                  <a:t>adaptive control</a:t>
                </a:r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66754DD-6B5B-477F-9C46-E98B91904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62" y="1601214"/>
                <a:ext cx="1051880" cy="411175"/>
              </a:xfrm>
              <a:prstGeom prst="rect">
                <a:avLst/>
              </a:prstGeom>
              <a:blipFill>
                <a:blip r:embed="rId9"/>
                <a:stretch>
                  <a:fillRect b="-57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62C54557-7CB5-4DE6-8AF4-9975CB9492DF}"/>
              </a:ext>
            </a:extLst>
          </p:cNvPr>
          <p:cNvSpPr/>
          <p:nvPr/>
        </p:nvSpPr>
        <p:spPr>
          <a:xfrm>
            <a:off x="3549909" y="1338959"/>
            <a:ext cx="1069846" cy="557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51"/>
            <a:r>
              <a:rPr lang="en-US" sz="1000" dirty="0">
                <a:solidFill>
                  <a:schemeClr val="tx1"/>
                </a:solidFill>
              </a:rPr>
              <a:t>Lower Dimensional Constraint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6746043-BD84-4C9B-B226-75EEFB230821}"/>
              </a:ext>
            </a:extLst>
          </p:cNvPr>
          <p:cNvSpPr/>
          <p:nvPr/>
        </p:nvSpPr>
        <p:spPr>
          <a:xfrm>
            <a:off x="3549909" y="576500"/>
            <a:ext cx="1069845" cy="595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51"/>
            <a:r>
              <a:rPr lang="en-US" sz="1000" dirty="0">
                <a:solidFill>
                  <a:schemeClr val="tx1"/>
                </a:solidFill>
              </a:rPr>
              <a:t>Model predictive path integral (MPPI)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695AE6F-F941-4E96-B981-794CE558F5F0}"/>
              </a:ext>
            </a:extLst>
          </p:cNvPr>
          <p:cNvSpPr/>
          <p:nvPr/>
        </p:nvSpPr>
        <p:spPr>
          <a:xfrm>
            <a:off x="4758302" y="1336159"/>
            <a:ext cx="1069845" cy="560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51"/>
            <a:r>
              <a:rPr lang="en-US" sz="1000" dirty="0">
                <a:solidFill>
                  <a:schemeClr val="tx1"/>
                </a:solidFill>
              </a:rPr>
              <a:t>State estimator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(particle filter)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13CA07-0898-4EEE-B2B6-EF97376FF826}"/>
              </a:ext>
            </a:extLst>
          </p:cNvPr>
          <p:cNvSpPr/>
          <p:nvPr/>
        </p:nvSpPr>
        <p:spPr>
          <a:xfrm>
            <a:off x="4758302" y="589352"/>
            <a:ext cx="1069845" cy="586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51"/>
            <a:r>
              <a:rPr lang="en-US" sz="1000" dirty="0">
                <a:solidFill>
                  <a:schemeClr val="tx1"/>
                </a:solidFill>
              </a:rPr>
              <a:t>Sample Candidate Trajectories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E728FD-FB32-44A4-9532-2ACF144D4D32}"/>
              </a:ext>
            </a:extLst>
          </p:cNvPr>
          <p:cNvSpPr/>
          <p:nvPr/>
        </p:nvSpPr>
        <p:spPr>
          <a:xfrm>
            <a:off x="6109586" y="1140424"/>
            <a:ext cx="1051880" cy="411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51"/>
            <a:r>
              <a:rPr lang="en-US" sz="1000" dirty="0">
                <a:solidFill>
                  <a:schemeClr val="tx1"/>
                </a:solidFill>
              </a:rPr>
              <a:t>Uncertainty-guided fusion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5F84D73-6283-4543-AD8C-8B8A256A7153}"/>
              </a:ext>
            </a:extLst>
          </p:cNvPr>
          <p:cNvSpPr/>
          <p:nvPr/>
        </p:nvSpPr>
        <p:spPr>
          <a:xfrm>
            <a:off x="6109586" y="1616779"/>
            <a:ext cx="1051880" cy="411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51"/>
            <a:r>
              <a:rPr lang="en-US" sz="1000" dirty="0">
                <a:solidFill>
                  <a:schemeClr val="tx1"/>
                </a:solidFill>
              </a:rPr>
              <a:t>Cost map</a:t>
            </a:r>
          </a:p>
          <a:p>
            <a:pPr algn="ctr" defTabSz="365751"/>
            <a:r>
              <a:rPr lang="en-US" sz="1000" dirty="0">
                <a:solidFill>
                  <a:schemeClr val="tx1"/>
                </a:solidFill>
              </a:rPr>
              <a:t>generation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5FEE380-B729-4BE5-A37C-DB0D71878FEB}"/>
              </a:ext>
            </a:extLst>
          </p:cNvPr>
          <p:cNvSpPr/>
          <p:nvPr/>
        </p:nvSpPr>
        <p:spPr>
          <a:xfrm>
            <a:off x="6109586" y="576500"/>
            <a:ext cx="1051880" cy="492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51"/>
            <a:r>
              <a:rPr lang="en-US" sz="1000" dirty="0">
                <a:solidFill>
                  <a:schemeClr val="tx1"/>
                </a:solidFill>
              </a:rPr>
              <a:t>Self-supervised learning and adaptation</a:t>
            </a:r>
          </a:p>
        </p:txBody>
      </p:sp>
    </p:spTree>
    <p:extLst>
      <p:ext uri="{BB962C8B-B14F-4D97-AF65-F5344CB8AC3E}">
        <p14:creationId xmlns:p14="http://schemas.microsoft.com/office/powerpoint/2010/main" val="397522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79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Hyung Jin Yoon</dc:creator>
  <cp:lastModifiedBy>Hyung Jin Yoon</cp:lastModifiedBy>
  <cp:revision>44</cp:revision>
  <dcterms:created xsi:type="dcterms:W3CDTF">2020-11-19T23:45:20Z</dcterms:created>
  <dcterms:modified xsi:type="dcterms:W3CDTF">2022-01-11T01:47:29Z</dcterms:modified>
</cp:coreProperties>
</file>