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1d2a96b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1d2a96b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92e12b95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92e12b95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2e12b9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2e12b9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92e12b95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92e12b95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2e12b95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2e12b95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e12b95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e12b95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92e12b95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92e12b95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92e12b956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92e12b956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2e12b95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2e12b95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93f6cb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93f6cb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DAA432C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</a:t>
            </a:r>
            <a:r>
              <a:rPr lang="en"/>
              <a:t>nment-01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IIB2019033-Md Monish Ansari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IIB2019034-</a:t>
            </a:r>
            <a:r>
              <a:rPr lang="en"/>
              <a:t>Sanket Kokude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IIB2019035-</a:t>
            </a:r>
            <a:r>
              <a:rPr lang="en"/>
              <a:t>Harshit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Conclusion: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342950"/>
            <a:ext cx="85206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Finding the key with </a:t>
            </a:r>
            <a:r>
              <a:rPr lang="en" sz="1700">
                <a:solidFill>
                  <a:srgbClr val="000000"/>
                </a:solidFill>
              </a:rPr>
              <a:t>divide</a:t>
            </a:r>
            <a:r>
              <a:rPr lang="en" sz="1700">
                <a:solidFill>
                  <a:srgbClr val="000000"/>
                </a:solidFill>
              </a:rPr>
              <a:t> and conquer algorithm reduces the time complexity of searching, which would be O(n^2) in case of the linear searching algorithm.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Finally, </a:t>
            </a:r>
            <a:r>
              <a:rPr lang="en" sz="1700">
                <a:solidFill>
                  <a:srgbClr val="000000"/>
                </a:solidFill>
              </a:rPr>
              <a:t>Divide</a:t>
            </a:r>
            <a:r>
              <a:rPr lang="en" sz="1700">
                <a:solidFill>
                  <a:srgbClr val="000000"/>
                </a:solidFill>
              </a:rPr>
              <a:t> and Conquer algorithm works more efficiently.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980900"/>
            <a:ext cx="8520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5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1" i="1" sz="5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37175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b="1"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32375"/>
            <a:ext cx="85206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000000"/>
                </a:solidFill>
              </a:rPr>
              <a:t>Given an n x n matrix, where every row and column is sorted in increasing order. Given a key, how to decide whether this key is in the matrix. Solve using divide and conquer algorithm.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 </a:t>
            </a:r>
            <a:r>
              <a:rPr b="1" lang="en" sz="2200">
                <a:solidFill>
                  <a:schemeClr val="dk1"/>
                </a:solidFill>
              </a:rPr>
              <a:t>divide-and-conquer algorithm </a:t>
            </a:r>
            <a:r>
              <a:rPr lang="en" sz="2200">
                <a:solidFill>
                  <a:schemeClr val="dk1"/>
                </a:solidFill>
              </a:rPr>
              <a:t>recursively breaks down a problem into two or more sub-problems of the same or related type, until these become simple enough to be solved directly. The solutions to the sub-problems are then combined to give a solution to the original problem.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DESCRIPTION </a:t>
            </a:r>
            <a:endParaRPr b="1" sz="3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08650"/>
            <a:ext cx="8520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Following is divide and conquer algorithm: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 the  key  lesser  than  the  minimum  element  or  greater than the maximum element in the matrix return false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 the  matrix  contains  only  one  element  then  check  fo key and return true or false accordingly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Find the middle element.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middle element is same as key return true.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 key  is  greater  than  the  middle  then  check  if  element is  present  in  present  in  lower  submatrix  or  upper  right submatrix, If found return true else return false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 the  key  is  lesser  than  the  middle  element  then  check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the key is present in vertical submatrix on the left side of the middle element or in upper right submatrix .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found return true else return false.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Comic Sans MS"/>
                <a:ea typeface="Comic Sans MS"/>
                <a:cs typeface="Comic Sans MS"/>
                <a:sym typeface="Comic Sans MS"/>
              </a:rPr>
              <a:t>Pseudo Code:</a:t>
            </a:r>
            <a:endParaRPr b="1"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94625"/>
            <a:ext cx="85206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bool search(vector&lt;vector&lt;int&gt;&gt; &amp; arr,,sRow,eRow,sColumn,eColumn, key)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If k&lt;arr[sRow][sColumn] or k&gt;arr[eRow][eColumn]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	Return false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if sRow == eRow  and sColumn == eColumn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     	if (key == arr[sRow][sColumn])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            	Print found key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            	return true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        else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</a:rPr>
              <a:t>            	return false;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midRow = (sRow + eRow) / 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midColumn = (sColumn + eColumn) / 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16325"/>
            <a:ext cx="85206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00"/>
                </a:solidFill>
              </a:rPr>
              <a:t> if (arr[midRow][midColumn] == key)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Print found key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  return true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else if (key &lt; arr[midRow][midColumn]) 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bool a = false, b = false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if (midRow - 1 &gt;= sRow)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 = search(arr, sRow, midRow - 1, midColumn, eColumn, key)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if (midColumn - 1 &gt;= sColumn)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b = search(arr, sRow, eRow, sColumn, midColumn - 1, key)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return (a or b)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/>
              <a:t>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376025"/>
            <a:ext cx="85206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bool a = false, b = false;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if (midColumn + 1 &lt;= eColumn)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a = search(arr, sRow, midRow, midColumn + 1, eColumn, key)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if (midRow + 1 &lt;= eRow)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b = search(arr, midRow + 1, eRow, sColumn, eColumn, key)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return (a or b)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362600"/>
            <a:ext cx="85206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000000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Time complexity:</a:t>
            </a:r>
            <a:endParaRPr b="1" sz="5800">
              <a:solidFill>
                <a:srgbClr val="000000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662"/>
              <a:buFont typeface="Arial"/>
              <a:buNone/>
            </a:pPr>
            <a:r>
              <a:t/>
            </a:r>
            <a:endParaRPr b="1" sz="2845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000000"/>
                </a:solidFill>
                <a:highlight>
                  <a:srgbClr val="FFFFFF"/>
                </a:highlight>
              </a:rPr>
              <a:t>We are given a n*n matrix, the algorithm can be seen as recurring for 3 matrices of size n/2 x n/2. Following is recurrence for time complexity</a:t>
            </a:r>
            <a:endParaRPr sz="3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" sz="3050">
                <a:solidFill>
                  <a:srgbClr val="000000"/>
                </a:solidFill>
              </a:rPr>
              <a:t>T(n) = 3T(n/2) + O(1)</a:t>
            </a:r>
            <a:endParaRPr sz="3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000000"/>
                </a:solidFill>
                <a:highlight>
                  <a:srgbClr val="FFFFFF"/>
                </a:highlight>
              </a:rPr>
              <a:t>The solution of recurrence is O(n^1.58) using master method.</a:t>
            </a:r>
            <a:endParaRPr sz="3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000000"/>
                </a:solidFill>
                <a:highlight>
                  <a:srgbClr val="FFFFFF"/>
                </a:highlight>
              </a:rPr>
              <a:t>But the actual implementation calls for one submatrix of size n x n/2 or n/2 x n, and other submatrix of size n/2 x n/2.</a:t>
            </a:r>
            <a:endParaRPr sz="3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58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Space Complexity:</a:t>
            </a:r>
            <a:r>
              <a:rPr lang="en" sz="5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3050">
                <a:solidFill>
                  <a:srgbClr val="000000"/>
                </a:solidFill>
                <a:highlight>
                  <a:srgbClr val="FFFFFF"/>
                </a:highlight>
              </a:rPr>
              <a:t>O(n)</a:t>
            </a:r>
            <a:endParaRPr sz="3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ic Sans MS"/>
                <a:ea typeface="Comic Sans MS"/>
                <a:cs typeface="Comic Sans MS"/>
                <a:sym typeface="Comic Sans MS"/>
              </a:rPr>
              <a:t>Time Complexity Curve: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63" y="1017731"/>
            <a:ext cx="5465675" cy="37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