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E607AC-F387-4067-938A-419A19645D3F}">
  <a:tblStyle styleId="{A6E607AC-F387-4067-938A-419A19645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92e12b95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92e12b95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2e12b9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2e12b9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92e12b95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92e12b95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2e12b95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2e12b95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f2d8673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f2d867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92e12b95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92e12b95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e12b95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e12b95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3f6cb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3f6cb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1d2a96b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1d2a96b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IIIT ALLAHABAD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DAA432C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Assignment-02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IIB2019034-</a:t>
            </a:r>
            <a:r>
              <a:rPr lang="en"/>
              <a:t>Sanket Kokude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IIB2019035-</a:t>
            </a:r>
            <a:r>
              <a:rPr lang="en"/>
              <a:t>Harshit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IIB2019036-Viful Nirala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980900"/>
            <a:ext cx="8520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5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b="1" i="1" sz="5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37175"/>
            <a:ext cx="85206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 b="1" sz="32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32375"/>
            <a:ext cx="85206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Given an array arr[] of n numbers and a number K, find the number of subsets of arr[] having XOR of elements as K. Solve using Dynamic programming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b="1" sz="32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Given an array arr[] of size n ,we used dynamic program-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ming  approach  to  find  the  number  of  subsets  having  XOR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value as K.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Dynamic  Programming  (DP)  is  an  algorithmic  technique  for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solving  an  optimization  problem  by  breaking  it  down  into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simpler  subproblems  and  utilizing  the  fact  that  the  optimal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solution  to  the  overall  problem  depends  upon  the  optimal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solution to its subproblems.</a:t>
            </a:r>
            <a:endParaRPr sz="2300">
              <a:solidFill>
                <a:schemeClr val="dk1"/>
              </a:solidFill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DESCRIPTION </a:t>
            </a:r>
            <a:endParaRPr b="1" sz="3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08650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First we find a number m, which is actually the maximum value any XOR subset can acquire. We define a number m such that m = pow(2,(log2(max(arr)) + 1))–1.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After that check whether the given k is greater or not if it is then return 0.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After that create a 2D array dp[n + 1][m + 1], such that   dp[i][j] equals to the number of subsets having XOR value j from subsets of arr[0. . . i − 1].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initialize all values of dp[i][j] as 0. </a:t>
            </a:r>
            <a:endParaRPr sz="20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000">
                <a:solidFill>
                  <a:schemeClr val="dk1"/>
                </a:solidFill>
              </a:rPr>
              <a:t>Set value of dp[0][0] = 1 since XOR of an empty set is 0.</a:t>
            </a:r>
            <a:r>
              <a:rPr lang="en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94125"/>
            <a:ext cx="8520600" cy="4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Iterate over all the values of arr[i] from left to right and for each arr[i], iterate over all the possible values of XOR i.e from 0 to m (both inclusive) and fill the dp array as following: for i = 1 to n: for j = 0 to m: dp[i][j] = dp[i-1][j] + dp[i-1][j^arr[i − 1]].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This can be explained as, if there is a subset arr[0. . . i-2] with XOR value j, then there also exists a subset arr[0. . . i-1] with XOR value j also if there exists a subset arr[0. . . .i-2] with XOR value j ⊕ arr[i] then clearly there exist a subset arr[0. . . i-1] with XOR value j, as: j ⊕ arr[i − 1] ⊕ arr[i − 1] = j.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Counting the number of subsets with XOR value k: Since dp[i][j] is the number of subsets having j as XOR value from the subsets of arr[0..i-1], then the number of subsets from set arr[0..n] having XOR value as K will be dp[n][K].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78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Comic Sans MS"/>
                <a:ea typeface="Comic Sans MS"/>
                <a:cs typeface="Comic Sans MS"/>
                <a:sym typeface="Comic Sans MS"/>
              </a:rPr>
              <a:t>ALGORITHM ILLUSTRATION:</a:t>
            </a:r>
            <a:endParaRPr b="1" sz="32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Suppose a given array is arr = [6, 2, 4, 3, 5] and K = 6.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Then find a number m which is the maximum value any XOR subset can have, by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 = 2^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" sz="1400">
                <a:solidFill>
                  <a:srgbClr val="000000"/>
                </a:solidFill>
              </a:rPr>
              <a:t>(max(arr))+1) – 1 ,as max(arr) = 6 =&gt; m = </a:t>
            </a:r>
            <a:r>
              <a:rPr lang="en" sz="1400">
                <a:solidFill>
                  <a:schemeClr val="dk1"/>
                </a:solidFill>
              </a:rPr>
              <a:t>2^</a:t>
            </a: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</a:rPr>
              <a:t>Log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</a:rPr>
              <a:t>2</a:t>
            </a:r>
            <a:r>
              <a:rPr lang="en" sz="1400">
                <a:solidFill>
                  <a:schemeClr val="dk1"/>
                </a:solidFill>
              </a:rPr>
              <a:t>6 – 1 </a:t>
            </a:r>
            <a:r>
              <a:rPr lang="en" sz="1400">
                <a:solidFill>
                  <a:srgbClr val="000000"/>
                </a:solidFill>
              </a:rPr>
              <a:t>i.e.m = 7.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Then initialise dp (2D array dp[n + 1][m + 1]) with all values as 0 where n = sizeof(arr) i.e n = 5.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dp[0][0] = 1(Empty set)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Now we Iterate over all values of arr[i] from i=1 to i=n.Then for each iteration ,we also iterate over all values of XOR.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Final Matrix is: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Hence, number of subsets having XOR value k is dp[n][k] = dp[5][4] = 4.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350600" y="20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{A6E607AC-F387-4067-938A-419A19645D3F}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362600"/>
            <a:ext cx="8520600" cy="4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6150">
                <a:solidFill>
                  <a:srgbClr val="000000"/>
                </a:solidFill>
                <a:highlight>
                  <a:schemeClr val="lt1"/>
                </a:highlight>
              </a:rPr>
              <a:t>Time complexity:</a:t>
            </a:r>
            <a:r>
              <a:rPr lang="en" sz="6150">
                <a:solidFill>
                  <a:srgbClr val="000000"/>
                </a:solidFill>
                <a:highlight>
                  <a:schemeClr val="lt1"/>
                </a:highlight>
              </a:rPr>
              <a:t> We are iterating over whole array one by one finding and storing the count of possible subsets that generate a XOR value j (we say) and store it in the dp[i][j] which will need time to iterate over the array of size n and for each element a loop of time complexity m will be iterated. m = 2[log2(max−element)]+1 − 1 This will result in the time complexity of </a:t>
            </a:r>
            <a:r>
              <a:rPr lang="en" sz="6150" u="sng">
                <a:solidFill>
                  <a:srgbClr val="000000"/>
                </a:solidFill>
                <a:highlight>
                  <a:schemeClr val="lt1"/>
                </a:highlight>
              </a:rPr>
              <a:t>O(n ∗ m). </a:t>
            </a:r>
            <a:endParaRPr sz="6150" u="sng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6150">
                <a:solidFill>
                  <a:srgbClr val="000000"/>
                </a:solidFill>
                <a:highlight>
                  <a:schemeClr val="lt1"/>
                </a:highlight>
              </a:rPr>
              <a:t>Space complexity: </a:t>
            </a:r>
            <a:r>
              <a:rPr lang="en" sz="6150">
                <a:solidFill>
                  <a:srgbClr val="000000"/>
                </a:solidFill>
                <a:highlight>
                  <a:schemeClr val="lt1"/>
                </a:highlight>
              </a:rPr>
              <a:t>In this approach we will have to store the values for all possible cases that are generated, as the dp[i][j] requires dp[i − 1][j] and hence a 2D array of size n ∗ m is required. This will result in the space complexity of </a:t>
            </a:r>
            <a:r>
              <a:rPr lang="en" sz="6150" u="sng">
                <a:solidFill>
                  <a:srgbClr val="000000"/>
                </a:solidFill>
                <a:highlight>
                  <a:schemeClr val="lt1"/>
                </a:highlight>
              </a:rPr>
              <a:t>O(n ∗ m).</a:t>
            </a:r>
            <a:endParaRPr sz="615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5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ic Sans MS"/>
                <a:ea typeface="Comic Sans MS"/>
                <a:cs typeface="Comic Sans MS"/>
                <a:sym typeface="Comic Sans MS"/>
              </a:rPr>
              <a:t>Time Complexity Curve:</a:t>
            </a:r>
            <a:endParaRPr b="1"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50" y="772800"/>
            <a:ext cx="6299799" cy="40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Conclusion: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490675"/>
            <a:ext cx="85206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We can observe that in Dynamic Programming Approach it may consume more space (i.e.O(1) in case of brute force) but will have better time-complexity than Brute force approach(i.e.O(2n) in case of brute force).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