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6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5932-91BC-D83E-E2A1-7B8762CC8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Bot Building Study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1FBC1-1FEB-4938-A9B4-CE47591A9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7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9B29-09AF-1EF7-B644-7566BE56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F5305-0A86-FCD5-B18F-4FD9F5587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52" y="1419497"/>
            <a:ext cx="10432868" cy="50858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Period: More Two months</a:t>
            </a:r>
          </a:p>
          <a:p>
            <a:r>
              <a:rPr lang="en-US" dirty="0"/>
              <a:t>Building Environments:  </a:t>
            </a:r>
            <a:r>
              <a:rPr lang="en-US" b="1" u="sng" dirty="0"/>
              <a:t>Windows</a:t>
            </a:r>
            <a:r>
              <a:rPr lang="en-US" dirty="0"/>
              <a:t>, Linux and MacOS</a:t>
            </a:r>
          </a:p>
          <a:p>
            <a:r>
              <a:rPr lang="en-US" dirty="0"/>
              <a:t>Building Tools</a:t>
            </a:r>
          </a:p>
          <a:p>
            <a:pPr lvl="1"/>
            <a:r>
              <a:rPr lang="en-US" dirty="0"/>
              <a:t>IDE: Visual Studio Code, https://</a:t>
            </a:r>
            <a:r>
              <a:rPr lang="en-US" dirty="0" err="1"/>
              <a:t>code.visualstudio.com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Version Control: Git, </a:t>
            </a:r>
            <a:r>
              <a:rPr lang="en-US" dirty="0" err="1"/>
              <a:t>Github</a:t>
            </a:r>
            <a:r>
              <a:rPr lang="en-US" dirty="0"/>
              <a:t>,  &lt;-- Personal email address</a:t>
            </a:r>
          </a:p>
          <a:p>
            <a:pPr lvl="1"/>
            <a:r>
              <a:rPr lang="en-US" dirty="0"/>
              <a:t>Anaconda/python </a:t>
            </a:r>
          </a:p>
          <a:p>
            <a:pPr lvl="1"/>
            <a:r>
              <a:rPr lang="en-US" dirty="0"/>
              <a:t>Build-essential for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Building/Coding Language: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Python</a:t>
            </a:r>
            <a:r>
              <a:rPr lang="en-US" dirty="0"/>
              <a:t> or C</a:t>
            </a:r>
          </a:p>
          <a:p>
            <a:r>
              <a:rPr lang="en-US" dirty="0"/>
              <a:t>Basic coding techniques</a:t>
            </a:r>
          </a:p>
          <a:p>
            <a:pPr lvl="1"/>
            <a:r>
              <a:rPr lang="en-US" dirty="0"/>
              <a:t>Fundamentals.  </a:t>
            </a:r>
          </a:p>
          <a:p>
            <a:pPr lvl="1"/>
            <a:r>
              <a:rPr lang="en-US" dirty="0"/>
              <a:t>Sorting Algorithms</a:t>
            </a:r>
          </a:p>
          <a:p>
            <a:r>
              <a:rPr lang="en-US" dirty="0"/>
              <a:t>Final goal, build a discord bot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0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AD30-6F7F-6415-CC82-5DEE389F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B3FD-D5EA-52B0-2E39-4F5FA796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IDE: visual studio code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code.visualstudio.com</a:t>
            </a:r>
            <a:r>
              <a:rPr lang="en-US" dirty="0"/>
              <a:t>/</a:t>
            </a:r>
          </a:p>
          <a:p>
            <a:r>
              <a:rPr lang="en-US" dirty="0"/>
              <a:t>Git, Git hub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1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8A2B-C85F-CC27-D4F0-D0F6F543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GitHubApp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9C62A-F934-99AD-D173-F1AB4A678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</a:t>
            </a:r>
          </a:p>
          <a:p>
            <a:r>
              <a:rPr lang="en-US" dirty="0"/>
              <a:t>git pull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382098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4082-365F-016C-0D22-3F9D84F8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Memeber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47AEEEB-6E60-6C75-44B2-212FB19362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975675"/>
              </p:ext>
            </p:extLst>
          </p:nvPr>
        </p:nvGraphicFramePr>
        <p:xfrm>
          <a:off x="1103313" y="2052638"/>
          <a:ext cx="89471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430">
                  <a:extLst>
                    <a:ext uri="{9D8B030D-6E8A-4147-A177-3AD203B41FA5}">
                      <a16:colId xmlns:a16="http://schemas.microsoft.com/office/drawing/2014/main" val="547987789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3001449402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169023685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3501720395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18224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Github</a:t>
                      </a:r>
                      <a:r>
                        <a:rPr lang="en-US" dirty="0"/>
                        <a:t>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800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7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Bryan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57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Zachaary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5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24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52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3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74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172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</TotalTime>
  <Words>112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Bot Building Study </vt:lpstr>
      <vt:lpstr>Syllabus </vt:lpstr>
      <vt:lpstr>Building Tools</vt:lpstr>
      <vt:lpstr>Git, Github, GitHubApp</vt:lpstr>
      <vt:lpstr>Team Memeber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 Building Study </dc:title>
  <dc:subject/>
  <dc:creator>Microsoft Office User</dc:creator>
  <cp:keywords/>
  <dc:description/>
  <cp:lastModifiedBy>Shu Wang</cp:lastModifiedBy>
  <cp:revision>4</cp:revision>
  <dcterms:created xsi:type="dcterms:W3CDTF">2022-06-05T23:20:22Z</dcterms:created>
  <dcterms:modified xsi:type="dcterms:W3CDTF">2022-06-06T02:29:01Z</dcterms:modified>
  <cp:category/>
</cp:coreProperties>
</file>