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16"/>
    <p:restoredTop sz="96327"/>
  </p:normalViewPr>
  <p:slideViewPr>
    <p:cSldViewPr snapToGrid="0" snapToObjects="1">
      <p:cViewPr varScale="1">
        <p:scale>
          <a:sx n="119" d="100"/>
          <a:sy n="119" d="100"/>
        </p:scale>
        <p:origin x="2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E5932-91BC-D83E-E2A1-7B8762CC8A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Bot Building Study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71FBC1-1FEB-4938-A9B4-CE47591A91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71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C9B29-09AF-1EF7-B644-7566BE561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F5305-0A86-FCD5-B18F-4FD9F5587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652" y="1419497"/>
            <a:ext cx="10432868" cy="508580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Period: More Two months</a:t>
            </a:r>
          </a:p>
          <a:p>
            <a:r>
              <a:rPr lang="en-US" dirty="0"/>
              <a:t>Building Environments:  </a:t>
            </a:r>
            <a:r>
              <a:rPr lang="en-US" b="1" u="sng" dirty="0"/>
              <a:t>Windows</a:t>
            </a:r>
            <a:r>
              <a:rPr lang="en-US" dirty="0"/>
              <a:t>, Linux and MacOS</a:t>
            </a:r>
          </a:p>
          <a:p>
            <a:r>
              <a:rPr lang="en-US" dirty="0"/>
              <a:t>Building Tools</a:t>
            </a:r>
          </a:p>
          <a:p>
            <a:pPr lvl="1"/>
            <a:r>
              <a:rPr lang="en-US" dirty="0"/>
              <a:t>IDE: Visual Studio Code, https://</a:t>
            </a:r>
            <a:r>
              <a:rPr lang="en-US" dirty="0" err="1"/>
              <a:t>code.visualstudio.com</a:t>
            </a:r>
            <a:r>
              <a:rPr lang="en-US" dirty="0"/>
              <a:t>/</a:t>
            </a:r>
          </a:p>
          <a:p>
            <a:pPr lvl="1"/>
            <a:r>
              <a:rPr lang="en-US" dirty="0"/>
              <a:t>Version Control: Git, </a:t>
            </a:r>
            <a:r>
              <a:rPr lang="en-US" dirty="0" err="1"/>
              <a:t>Github</a:t>
            </a:r>
            <a:r>
              <a:rPr lang="en-US" dirty="0"/>
              <a:t>,  &lt;-- Personal email address</a:t>
            </a:r>
          </a:p>
          <a:p>
            <a:pPr lvl="1"/>
            <a:r>
              <a:rPr lang="en-US" dirty="0"/>
              <a:t>Anaconda/python </a:t>
            </a:r>
          </a:p>
          <a:p>
            <a:pPr lvl="1"/>
            <a:r>
              <a:rPr lang="en-US" dirty="0"/>
              <a:t>Build-essential for </a:t>
            </a:r>
            <a:r>
              <a:rPr lang="en-US" dirty="0" err="1"/>
              <a:t>linux</a:t>
            </a:r>
            <a:endParaRPr lang="en-US" dirty="0"/>
          </a:p>
          <a:p>
            <a:r>
              <a:rPr lang="en-US" dirty="0"/>
              <a:t>Building/Coding Language:</a:t>
            </a:r>
          </a:p>
          <a:p>
            <a:pPr lvl="1"/>
            <a:r>
              <a:rPr lang="en-US" dirty="0"/>
              <a:t> </a:t>
            </a:r>
            <a:r>
              <a:rPr lang="en-US" b="1" dirty="0"/>
              <a:t>Python</a:t>
            </a:r>
            <a:r>
              <a:rPr lang="en-US" dirty="0"/>
              <a:t> or C</a:t>
            </a:r>
          </a:p>
          <a:p>
            <a:r>
              <a:rPr lang="en-US" dirty="0"/>
              <a:t>Basic coding techniques</a:t>
            </a:r>
          </a:p>
          <a:p>
            <a:pPr lvl="1"/>
            <a:r>
              <a:rPr lang="en-US" dirty="0"/>
              <a:t>Fundamentals.  </a:t>
            </a:r>
          </a:p>
          <a:p>
            <a:pPr lvl="1"/>
            <a:r>
              <a:rPr lang="en-US" dirty="0"/>
              <a:t>Sorting Algorithms</a:t>
            </a:r>
          </a:p>
          <a:p>
            <a:r>
              <a:rPr lang="en-US" dirty="0"/>
              <a:t>Final goal, build a discord bot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103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3AD30-6F7F-6415-CC82-5DEE389F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1B3FD-D5EA-52B0-2E39-4F5FA7966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IDE: visual studio code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code.visualstudio.com</a:t>
            </a:r>
            <a:r>
              <a:rPr lang="en-US" dirty="0"/>
              <a:t>/</a:t>
            </a:r>
          </a:p>
          <a:p>
            <a:r>
              <a:rPr lang="en-US" dirty="0"/>
              <a:t>Git, Git hub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115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D3399-45BE-BD7D-3A13-A2D7BE427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Git, GitHub, </a:t>
            </a:r>
            <a:r>
              <a:rPr lang="en-US" dirty="0" err="1"/>
              <a:t>GitHubApp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E8186-D4E1-9906-83D8-F3A6FB86C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Clone</a:t>
            </a:r>
          </a:p>
          <a:p>
            <a:r>
              <a:rPr lang="en-US" dirty="0"/>
              <a:t>Pull</a:t>
            </a:r>
          </a:p>
          <a:p>
            <a:r>
              <a:rPr lang="en-US" dirty="0"/>
              <a:t>Push</a:t>
            </a:r>
          </a:p>
          <a:p>
            <a:r>
              <a:rPr lang="en-US" dirty="0"/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1404836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24082-365F-016C-0D22-3F9D84F89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</a:t>
            </a:r>
            <a:r>
              <a:rPr lang="en-US" dirty="0" err="1"/>
              <a:t>Memeber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47AEEEB-6E60-6C75-44B2-212FB19362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3605023"/>
              </p:ext>
            </p:extLst>
          </p:nvPr>
        </p:nvGraphicFramePr>
        <p:xfrm>
          <a:off x="1103313" y="2052638"/>
          <a:ext cx="894715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430">
                  <a:extLst>
                    <a:ext uri="{9D8B030D-6E8A-4147-A177-3AD203B41FA5}">
                      <a16:colId xmlns:a16="http://schemas.microsoft.com/office/drawing/2014/main" val="547987789"/>
                    </a:ext>
                  </a:extLst>
                </a:gridCol>
                <a:gridCol w="1789430">
                  <a:extLst>
                    <a:ext uri="{9D8B030D-6E8A-4147-A177-3AD203B41FA5}">
                      <a16:colId xmlns:a16="http://schemas.microsoft.com/office/drawing/2014/main" val="3001449402"/>
                    </a:ext>
                  </a:extLst>
                </a:gridCol>
                <a:gridCol w="1789430">
                  <a:extLst>
                    <a:ext uri="{9D8B030D-6E8A-4147-A177-3AD203B41FA5}">
                      <a16:colId xmlns:a16="http://schemas.microsoft.com/office/drawing/2014/main" val="2169023685"/>
                    </a:ext>
                  </a:extLst>
                </a:gridCol>
                <a:gridCol w="1789430">
                  <a:extLst>
                    <a:ext uri="{9D8B030D-6E8A-4147-A177-3AD203B41FA5}">
                      <a16:colId xmlns:a16="http://schemas.microsoft.com/office/drawing/2014/main" val="3501720395"/>
                    </a:ext>
                  </a:extLst>
                </a:gridCol>
                <a:gridCol w="1789430">
                  <a:extLst>
                    <a:ext uri="{9D8B030D-6E8A-4147-A177-3AD203B41FA5}">
                      <a16:colId xmlns:a16="http://schemas.microsoft.com/office/drawing/2014/main" val="1822437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Github</a:t>
                      </a:r>
                      <a:r>
                        <a:rPr lang="en-US" dirty="0"/>
                        <a:t>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800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745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Bryan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BryanYHuang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570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Zachaary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ZacharyhWang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352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246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52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437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74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51727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46</TotalTime>
  <Words>112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Bot Building Study </vt:lpstr>
      <vt:lpstr>Syllabus </vt:lpstr>
      <vt:lpstr>Building Tools</vt:lpstr>
      <vt:lpstr>Git, GitHub, GitHubApp</vt:lpstr>
      <vt:lpstr>Team Memeber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Bot Building Study </dc:title>
  <dc:subject/>
  <dc:creator>Microsoft Office User</dc:creator>
  <cp:keywords/>
  <dc:description/>
  <cp:lastModifiedBy>Shu Wang</cp:lastModifiedBy>
  <cp:revision>7</cp:revision>
  <dcterms:created xsi:type="dcterms:W3CDTF">2022-06-05T23:20:22Z</dcterms:created>
  <dcterms:modified xsi:type="dcterms:W3CDTF">2022-06-06T02:34:35Z</dcterms:modified>
  <cp:category/>
</cp:coreProperties>
</file>