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Building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419497"/>
            <a:ext cx="10432868" cy="5085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Period: More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34059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Bot Building Study </vt:lpstr>
      <vt:lpstr>Syllabus </vt:lpstr>
      <vt:lpstr>Building Tools</vt:lpstr>
      <vt:lpstr>Team Memeber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Zachary Wang</cp:lastModifiedBy>
  <cp:revision>4</cp:revision>
  <dcterms:created xsi:type="dcterms:W3CDTF">2022-06-05T23:20:22Z</dcterms:created>
  <dcterms:modified xsi:type="dcterms:W3CDTF">2022-06-06T02:13:25Z</dcterms:modified>
  <cp:category/>
</cp:coreProperties>
</file>