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Building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2" y="1419497"/>
            <a:ext cx="10432868" cy="5085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Period: More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Anaconda/python </a:t>
            </a:r>
          </a:p>
          <a:p>
            <a:pPr lvl="1"/>
            <a:r>
              <a:rPr lang="en-US" dirty="0"/>
              <a:t>Build-essential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05023"/>
              </p:ext>
            </p:extLst>
          </p:nvPr>
        </p:nvGraphicFramePr>
        <p:xfrm>
          <a:off x="1103313" y="2052638"/>
          <a:ext cx="8947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BryanYHuang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ZacharyhWang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103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Bot Building Study </vt:lpstr>
      <vt:lpstr>Syllabus </vt:lpstr>
      <vt:lpstr>Building Tools</vt:lpstr>
      <vt:lpstr>Team Memeber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Ying Yang</cp:lastModifiedBy>
  <cp:revision>6</cp:revision>
  <dcterms:created xsi:type="dcterms:W3CDTF">2022-06-05T23:20:22Z</dcterms:created>
  <dcterms:modified xsi:type="dcterms:W3CDTF">2022-06-06T02:16:59Z</dcterms:modified>
  <cp:category/>
</cp:coreProperties>
</file>