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8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DF0B-9412-1B4B-8795-669F5E19ADB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8F03-E262-2F45-97ED-647B303D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1009226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1625600" y="1447800"/>
            <a:ext cx="965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4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Discord Bots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More List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a = range(5)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a.append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(5)		# [0,1,2,3,4,5]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5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a.insert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(0, 42)		# [42,0,1,2,3,4]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(0)	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5.5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a.reverse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# [4,3,2,1,0]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a.sort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	# [0,1,2,3,4]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13C1-4178-AACF-1761-DB1FAAF1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7</a:t>
            </a:r>
            <a:r>
              <a:rPr lang="en-US" baseline="30000" dirty="0"/>
              <a:t>th</a:t>
            </a:r>
            <a:r>
              <a:rPr lang="en-US" dirty="0"/>
              <a:t> Largest Integer of A List of 20 Random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FDCA-27BF-A19E-6769-139B12F1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5BBF-94C7-A03C-D2B0-1F29C847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DE11-A3E6-B441-AC57-E7D1C242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4194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20F-7493-BA75-43AE-3A839B4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332F-87F0-D6DC-B85D-BD5FC01B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Functions, Procedures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" name="Google Shape;20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arg1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arg2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, ...):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   """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documentation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"""	# optional doc string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statements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return			# from procedure</a:t>
            </a:r>
            <a:endParaRPr dirty="0"/>
          </a:p>
          <a:p>
            <a:pPr marL="342900">
              <a:spcBef>
                <a:spcPts val="960"/>
              </a:spcBef>
              <a:buSzPts val="24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expression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		# from function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Example Function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(a, b):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"greatest common divisor"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while a != 0: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    a, b =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b%a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, a    # parallel assignment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   return b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.__doc__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'greatest common divisor'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gcd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(12, 20)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Classes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"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documentation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statements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-or-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base1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base2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...):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Most,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statements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are method definitions: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def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(self,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arg1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arg2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, ...):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...</a:t>
            </a:r>
            <a:endParaRPr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May also be </a:t>
            </a:r>
            <a:r>
              <a:rPr lang="en-US" i="1">
                <a:latin typeface="Verdana"/>
                <a:ea typeface="Verdana"/>
                <a:cs typeface="Verdana"/>
                <a:sym typeface="Verdana"/>
              </a:rPr>
              <a:t>class variable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assignments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Example Class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class Stack: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"A well-known data structure…"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__init__(self):		# constructor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self.items = []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push(self, x):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self.items.append(x)	# the sky is the limit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pop(self):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x = self.items[-1]		# what happens if it’s empty?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del self.items[-1]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return x</a:t>
            </a:r>
            <a:endParaRPr/>
          </a:p>
          <a:p>
            <a:pPr marL="342900">
              <a:lnSpc>
                <a:spcPct val="13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def empty(self):</a:t>
            </a:r>
            <a:endParaRPr/>
          </a:p>
          <a:p>
            <a:pPr marL="342900">
              <a:lnSpc>
                <a:spcPct val="90000"/>
              </a:lnSpc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       return len(self.items) == 0	# Boolean result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Using Classes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create an instance, simply call the class object: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x = Stack()	# no 'new' operator!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use methods of the instance, call using dot notation: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x.empty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# -&gt; 1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x.push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(1)			# [1]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x.empty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# -&gt; 0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x.push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("hello")			# [1, "hello"]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# -&gt; "hello"	# [1]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To inspect instance variables, use dot notation: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x.items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		# -&gt; [1]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Subclassing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(Stack):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"stack with added ability to inspect inferior stack items"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peek(self, n):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"peek(0) returns top; peek(-1) returns item below that; etc."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size =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assert 0 &lt;= n &lt; size			# test precondition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return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[size-1-n]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774" y="1530625"/>
            <a:ext cx="4972878" cy="4874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Period: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Google Remote Desk</a:t>
            </a:r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A35B-F2BD-1D77-A698-50B53B5E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7191" y="1441174"/>
            <a:ext cx="6629400" cy="5128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Phase I: Coding Basic</a:t>
            </a:r>
          </a:p>
          <a:p>
            <a:pPr lvl="1"/>
            <a:r>
              <a:rPr lang="en-US" sz="1800" dirty="0" err="1"/>
              <a:t>devOp</a:t>
            </a:r>
            <a:r>
              <a:rPr lang="en-US" sz="1800" dirty="0"/>
              <a:t> fundamentals: IDE, Git,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Python basics: number, string, list, sort algorithms</a:t>
            </a:r>
          </a:p>
          <a:p>
            <a:r>
              <a:rPr lang="en-US" dirty="0"/>
              <a:t>Phase II: Build Discord Bots with Google Home</a:t>
            </a:r>
          </a:p>
          <a:p>
            <a:pPr lvl="1"/>
            <a:r>
              <a:rPr lang="en-US" sz="1800" dirty="0"/>
              <a:t>Python basics: Function, Class, Module and Package</a:t>
            </a:r>
          </a:p>
          <a:p>
            <a:pPr lvl="1"/>
            <a:r>
              <a:rPr lang="en-US" sz="1800" dirty="0"/>
              <a:t>Send a message to and from Discord channel</a:t>
            </a:r>
          </a:p>
          <a:p>
            <a:pPr lvl="1"/>
            <a:r>
              <a:rPr lang="en-US" sz="1800" dirty="0"/>
              <a:t>Connect with Google Home services</a:t>
            </a:r>
          </a:p>
          <a:p>
            <a:pPr lvl="1"/>
            <a:r>
              <a:rPr lang="en-US" sz="1800" dirty="0"/>
              <a:t>Connect Google Home with Discord channel</a:t>
            </a:r>
          </a:p>
          <a:p>
            <a:r>
              <a:rPr lang="en-US" dirty="0"/>
              <a:t>Phase III: Build AI Discord Bots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Subclassing (2)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LimitedStack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"fancy stack with limit on stack size"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__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__(self, limit):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self.limit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= limit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.__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__(self)		# base class constructor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def push(self, x):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assert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self.items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) &lt;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self.limit</a:t>
            </a:r>
            <a:endParaRPr dirty="0"/>
          </a:p>
          <a:p>
            <a:pPr marL="3429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FancyStack.push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(self, x)		# "super" method call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Class / Instance Variables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class Connection:</a:t>
            </a:r>
            <a:endParaRPr dirty="0"/>
          </a:p>
          <a:p>
            <a:pPr marL="342900">
              <a:buNone/>
            </a:pP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   verbose = 0				# class variable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__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__(self, host):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self.host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= host			# instance variable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debug(self, v):</a:t>
            </a:r>
            <a:endParaRPr dirty="0"/>
          </a:p>
          <a:p>
            <a:pPr marL="342900">
              <a:buNone/>
            </a:pP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-US" sz="1800" i="1" dirty="0" err="1">
                <a:latin typeface="Verdana"/>
                <a:ea typeface="Verdana"/>
                <a:cs typeface="Verdana"/>
                <a:sym typeface="Verdana"/>
              </a:rPr>
              <a:t>self.verbose</a:t>
            </a: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 = v			# make instance variable!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def connect(self):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if </a:t>
            </a:r>
            <a:r>
              <a:rPr lang="en-US" sz="1800" i="1" dirty="0" err="1">
                <a:latin typeface="Verdana"/>
                <a:ea typeface="Verdana"/>
                <a:cs typeface="Verdana"/>
                <a:sym typeface="Verdana"/>
              </a:rPr>
              <a:t>self.verbose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:			</a:t>
            </a:r>
            <a:r>
              <a:rPr lang="en-US" sz="1800" i="1" dirty="0">
                <a:latin typeface="Verdana"/>
                <a:ea typeface="Verdana"/>
                <a:cs typeface="Verdana"/>
                <a:sym typeface="Verdana"/>
              </a:rPr>
              <a:t># class or instance variable?</a:t>
            </a:r>
            <a:endParaRPr dirty="0"/>
          </a:p>
          <a:p>
            <a:pPr marL="342900"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           print "connecting to",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self.host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Instance Variable Rules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On use via instance (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self.x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), search order: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(1) instance, (2) class, (3) base classes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this also works for method lookup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On assignment via instance (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self.x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= ...):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always makes an instance variable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Class variables "default" for instance variables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But...!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mutable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variable: one copy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shared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by all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mutable </a:t>
            </a:r>
            <a:r>
              <a:rPr lang="en-US" sz="2000" i="1" dirty="0">
                <a:latin typeface="Verdana"/>
                <a:ea typeface="Verdana"/>
                <a:cs typeface="Verdana"/>
                <a:sym typeface="Verdana"/>
              </a:rPr>
              <a:t>instance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variable: each instance its own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Modules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Collection of stuff in </a:t>
            </a:r>
            <a:r>
              <a:rPr lang="en-US" sz="2400" i="1" dirty="0" err="1"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.py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file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functions, classes, variables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Importing modules: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re;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re.match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("[a-z]+", s)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re import match; print match("[a-z]+", s)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 with rename: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re as regex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re import match as m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Before Python 2.0: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import re; regex = re; del re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Packages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Collection of modules in directory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Must have __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__.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py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file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May contain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subpackages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Import syntax: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P.Q.M import foo; print foo()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from P.Q import 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P.Q.M;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P.Q.M.foo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/>
          </a:p>
          <a:p>
            <a:pPr marL="742950" lvl="1" indent="-285750">
              <a:spcBef>
                <a:spcPts val="800"/>
              </a:spcBef>
              <a:buSzPts val="2000"/>
              <a:buFont typeface="Verdana"/>
              <a:buChar char="–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import P.Q.M as M; print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M.foo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()	# new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399-45BE-BD7D-3A13-A2D7BE4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GitHubApp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186-D4E1-9906-83D8-F3A6FB86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04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5023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BryanYHuang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Interactive “Shell”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learning the language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experimenting with the library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testing your own modules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Two variations: IDLE (GUI),</a:t>
            </a:r>
            <a:br>
              <a:rPr lang="en-US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python (command line)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Type statements or expressions at prompt: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print "Hello, world"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Hello, world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x = 12**2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x/2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72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# this is a comment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Numbers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The usual suspects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12, 3.14, 0xFF, 0377, (-1+2)*3/4**5, abs(x), 0&lt;x&lt;=5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C-style shifting &amp; masking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1&lt;&lt;16, x&amp;0xff, x|1, ~x,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x^y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Integer division truncates :-(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1/2 -&gt; 0	# 1./2. -&gt; 0.5, float(1)/2 -&gt; 0.5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Will be fixed in the future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Long (arbitrary precision), complex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2L**100 -&gt; 1267650600228229401496703205376L</a:t>
            </a:r>
            <a:endParaRPr dirty="0"/>
          </a:p>
          <a:p>
            <a:pPr marL="1600200" lvl="3" indent="-228600">
              <a:spcBef>
                <a:spcPts val="560"/>
              </a:spcBef>
              <a:buSzPts val="1400"/>
              <a:buFont typeface="Verdana"/>
              <a:buChar char="–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 Python 2.2 and beyond, 2**100 does the same thing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1j**2 -&gt; (-1+0j)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143000" lvl="2" indent="-228600">
              <a:spcBef>
                <a:spcPts val="0"/>
              </a:spcBef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hello"+"world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helloworld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# concatenation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"hello"*3		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hellohellohello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 # repetition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"hello"[0]		"h"		# indexing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"hello"[-1]		"o"		# (from end)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"hello"[1:4]		"ell"		# slicing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("hello")		5		# size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 &lt; 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jello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1		# comparison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"e" in "hello"		1		# search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"escapes: \n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\033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\if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'single quotes'  """triple quotes""" 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r"raw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strings"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Flexible arrays,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Lisp-like linked lists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 = [99, "bottles of beer", ["on", "the", "wall"]]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Same operators as for strings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a+b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a*3, a[0], a[-1], a[1, le</a:t>
            </a:r>
            <a:r>
              <a:rPr lang="en-US" dirty="0"/>
              <a:t>:]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n(a)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Item and slice assignment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a[0] = 98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a[1:2] = ["bottles", "of", "beer"]</a:t>
            </a:r>
            <a:endParaRPr dirty="0"/>
          </a:p>
          <a:p>
            <a:pPr marL="1600200" lvl="3" indent="-2286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-&gt; [98, "bottles", "of", "beer", ["on", "the", "wall"]]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del a[-1]	# -&gt; [98, "bottles", "of", "beer"]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1576</Words>
  <Application>Microsoft Macintosh PowerPoint</Application>
  <PresentationFormat>Widescreen</PresentationFormat>
  <Paragraphs>219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Verdana</vt:lpstr>
      <vt:lpstr>Wingdings 3</vt:lpstr>
      <vt:lpstr>Ion</vt:lpstr>
      <vt:lpstr>Build Discord Bots with Python</vt:lpstr>
      <vt:lpstr>Syllabus </vt:lpstr>
      <vt:lpstr>Building Tools</vt:lpstr>
      <vt:lpstr>Git, GitHub, GitHubApp</vt:lpstr>
      <vt:lpstr>Team Memeber</vt:lpstr>
      <vt:lpstr>Interactive “Shell”</vt:lpstr>
      <vt:lpstr>Numbers</vt:lpstr>
      <vt:lpstr>Strings</vt:lpstr>
      <vt:lpstr>Lists</vt:lpstr>
      <vt:lpstr>More List Operations</vt:lpstr>
      <vt:lpstr>Find The 7th Largest Integer of A List of 20 Random Integers</vt:lpstr>
      <vt:lpstr>Sort Algorithms in Python</vt:lpstr>
      <vt:lpstr>PowerPoint Presentation</vt:lpstr>
      <vt:lpstr>Functions, Procedures</vt:lpstr>
      <vt:lpstr>Example Function</vt:lpstr>
      <vt:lpstr>Classes</vt:lpstr>
      <vt:lpstr>Example Class</vt:lpstr>
      <vt:lpstr>Using Classes</vt:lpstr>
      <vt:lpstr>Subclassing</vt:lpstr>
      <vt:lpstr>Subclassing (2)</vt:lpstr>
      <vt:lpstr>Class / Instance Variables</vt:lpstr>
      <vt:lpstr>Instance Variable Rules</vt:lpstr>
      <vt:lpstr>Modules</vt:lpstr>
      <vt:lpstr>Packages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Microsoft Office User</cp:lastModifiedBy>
  <cp:revision>10</cp:revision>
  <dcterms:created xsi:type="dcterms:W3CDTF">2022-06-05T23:20:22Z</dcterms:created>
  <dcterms:modified xsi:type="dcterms:W3CDTF">2022-06-17T20:22:04Z</dcterms:modified>
  <cp:category/>
</cp:coreProperties>
</file>