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Discord Bots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Period: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Anaconda/python </a:t>
            </a:r>
          </a:p>
          <a:p>
            <a:pPr lvl="1"/>
            <a:r>
              <a:rPr lang="en-US" dirty="0"/>
              <a:t>Build-essential for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A35B-F2BD-1D77-A698-50B53B5E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7191" y="1441174"/>
            <a:ext cx="6629400" cy="51285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Phase I: Coding Basic</a:t>
            </a:r>
          </a:p>
          <a:p>
            <a:pPr lvl="1"/>
            <a:r>
              <a:rPr lang="en-US" sz="1800" dirty="0" err="1"/>
              <a:t>devOp</a:t>
            </a:r>
            <a:r>
              <a:rPr lang="en-US" sz="1800" dirty="0"/>
              <a:t> fundamentals: IDE, Git,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Python basics: number, string, list, sort algorithms</a:t>
            </a:r>
          </a:p>
          <a:p>
            <a:r>
              <a:rPr lang="en-US" dirty="0"/>
              <a:t>Phase II: Build Discord Bots with Google Home</a:t>
            </a:r>
          </a:p>
          <a:p>
            <a:pPr lvl="1"/>
            <a:r>
              <a:rPr lang="en-US" sz="1800" dirty="0"/>
              <a:t>Python basics: function, object/structure</a:t>
            </a:r>
          </a:p>
          <a:p>
            <a:pPr lvl="1"/>
            <a:r>
              <a:rPr lang="en-US" sz="1800" dirty="0"/>
              <a:t>Send a message to and from Discord channel</a:t>
            </a:r>
          </a:p>
          <a:p>
            <a:pPr lvl="1"/>
            <a:r>
              <a:rPr lang="en-US" sz="1800" dirty="0"/>
              <a:t>Connect with Google Home services</a:t>
            </a:r>
          </a:p>
          <a:p>
            <a:pPr lvl="1"/>
            <a:r>
              <a:rPr lang="en-US" sz="1800" dirty="0"/>
              <a:t>Connect Google Home with Discord channel</a:t>
            </a:r>
          </a:p>
          <a:p>
            <a:r>
              <a:rPr lang="en-US" dirty="0"/>
              <a:t>Phase III: Build AI Discord Bots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399-45BE-BD7D-3A13-A2D7BE4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GitHubApp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186-D4E1-9906-83D8-F3A6FB86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04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5023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BryanYHuang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5BBF-94C7-A03C-D2B0-1F29C847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DE11-A3E6-B441-AC57-E7D1C242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41947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196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Build Discord Bots with Python</vt:lpstr>
      <vt:lpstr>Syllabus </vt:lpstr>
      <vt:lpstr>Building Tools</vt:lpstr>
      <vt:lpstr>Git, GitHub, GitHubApp</vt:lpstr>
      <vt:lpstr>Team Memeber</vt:lpstr>
      <vt:lpstr>Sort Algorithms in Python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Microsoft Office User</cp:lastModifiedBy>
  <cp:revision>8</cp:revision>
  <dcterms:created xsi:type="dcterms:W3CDTF">2022-06-05T23:20:22Z</dcterms:created>
  <dcterms:modified xsi:type="dcterms:W3CDTF">2022-06-17T19:58:40Z</dcterms:modified>
  <cp:category/>
</cp:coreProperties>
</file>