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222" r:id="rId4"/>
    <p:sldId id="2197" r:id="rId5"/>
    <p:sldId id="2199" r:id="rId7"/>
    <p:sldId id="1461" r:id="rId8"/>
    <p:sldId id="2223" r:id="rId9"/>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9800"/>
    <a:srgbClr val="E7A60B"/>
    <a:srgbClr val="581D5C"/>
    <a:srgbClr val="6F3B93"/>
    <a:srgbClr val="F0C02E"/>
    <a:srgbClr val="641C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73"/>
    <p:restoredTop sz="94674"/>
  </p:normalViewPr>
  <p:slideViewPr>
    <p:cSldViewPr snapToGrid="0">
      <p:cViewPr>
        <p:scale>
          <a:sx n="66" d="100"/>
          <a:sy n="66" d="100"/>
        </p:scale>
        <p:origin x="78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B1F9DD-54AF-4538-8C4C-3C86A00D49C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C42981-CDE1-410B-93FF-B0767657F34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BC42981-CDE1-410B-93FF-B0767657F34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BC42981-CDE1-410B-93FF-B0767657F34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BC42981-CDE1-410B-93FF-B0767657F34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348A3C7-42B7-4990-8DE8-E0F8D83652D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7D5176-FE68-406B-ABB1-B6E4727C51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348A3C7-42B7-4990-8DE8-E0F8D83652D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7D5176-FE68-406B-ABB1-B6E4727C51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348A3C7-42B7-4990-8DE8-E0F8D83652D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7D5176-FE68-406B-ABB1-B6E4727C51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348A3C7-42B7-4990-8DE8-E0F8D83652D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7D5176-FE68-406B-ABB1-B6E4727C51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348A3C7-42B7-4990-8DE8-E0F8D83652D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7D5176-FE68-406B-ABB1-B6E4727C517B}"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348A3C7-42B7-4990-8DE8-E0F8D83652D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7D5176-FE68-406B-ABB1-B6E4727C517B}"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348A3C7-42B7-4990-8DE8-E0F8D83652D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7D5176-FE68-406B-ABB1-B6E4727C517B}"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348A3C7-42B7-4990-8DE8-E0F8D83652D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7D5176-FE68-406B-ABB1-B6E4727C517B}"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348A3C7-42B7-4990-8DE8-E0F8D83652D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7D5176-FE68-406B-ABB1-B6E4727C517B}"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348A3C7-42B7-4990-8DE8-E0F8D83652D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7D5176-FE68-406B-ABB1-B6E4727C517B}"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348A3C7-42B7-4990-8DE8-E0F8D83652D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7D5176-FE68-406B-ABB1-B6E4727C51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348A3C7-42B7-4990-8DE8-E0F8D83652D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7D5176-FE68-406B-ABB1-B6E4727C517B}"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348A3C7-42B7-4990-8DE8-E0F8D83652D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7D5176-FE68-406B-ABB1-B6E4727C517B}"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348A3C7-42B7-4990-8DE8-E0F8D83652D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7D5176-FE68-406B-ABB1-B6E4727C517B}"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348A3C7-42B7-4990-8DE8-E0F8D83652D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7D5176-FE68-406B-ABB1-B6E4727C51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348A3C7-42B7-4990-8DE8-E0F8D83652D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7D5176-FE68-406B-ABB1-B6E4727C51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348A3C7-42B7-4990-8DE8-E0F8D83652D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7D5176-FE68-406B-ABB1-B6E4727C51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348A3C7-42B7-4990-8DE8-E0F8D83652D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7D5176-FE68-406B-ABB1-B6E4727C51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348A3C7-42B7-4990-8DE8-E0F8D83652D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7D5176-FE68-406B-ABB1-B6E4727C51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348A3C7-42B7-4990-8DE8-E0F8D83652D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7D5176-FE68-406B-ABB1-B6E4727C51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348A3C7-42B7-4990-8DE8-E0F8D83652D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7D5176-FE68-406B-ABB1-B6E4727C51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348A3C7-42B7-4990-8DE8-E0F8D83652D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7D5176-FE68-406B-ABB1-B6E4727C51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48A3C7-42B7-4990-8DE8-E0F8D83652D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D5176-FE68-406B-ABB1-B6E4727C51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48A3C7-42B7-4990-8DE8-E0F8D83652D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D5176-FE68-406B-ABB1-B6E4727C51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背景"/>
          <p:cNvPicPr>
            <a:picLocks noChangeAspect="1"/>
          </p:cNvPicPr>
          <p:nvPr/>
        </p:nvPicPr>
        <p:blipFill>
          <a:blip r:embed="rId1"/>
          <a:stretch>
            <a:fillRect/>
          </a:stretch>
        </p:blipFill>
        <p:spPr>
          <a:xfrm>
            <a:off x="0" y="0"/>
            <a:ext cx="12192635" cy="6858000"/>
          </a:xfrm>
          <a:prstGeom prst="rect">
            <a:avLst/>
          </a:prstGeom>
        </p:spPr>
      </p:pic>
      <p:pic>
        <p:nvPicPr>
          <p:cNvPr id="3" name="图片 2" descr="EMI研究院"/>
          <p:cNvPicPr>
            <a:picLocks noChangeAspect="1"/>
          </p:cNvPicPr>
          <p:nvPr/>
        </p:nvPicPr>
        <p:blipFill>
          <a:blip r:embed="rId2"/>
          <a:stretch>
            <a:fillRect/>
          </a:stretch>
        </p:blipFill>
        <p:spPr>
          <a:xfrm>
            <a:off x="4334510" y="2406015"/>
            <a:ext cx="3385820" cy="1704340"/>
          </a:xfrm>
          <a:prstGeom prst="rect">
            <a:avLst/>
          </a:prstGeom>
        </p:spPr>
      </p:pic>
      <p:sp>
        <p:nvSpPr>
          <p:cNvPr id="4" name="文本框 3"/>
          <p:cNvSpPr txBox="1"/>
          <p:nvPr/>
        </p:nvSpPr>
        <p:spPr>
          <a:xfrm>
            <a:off x="3810635" y="5303520"/>
            <a:ext cx="4572000" cy="245110"/>
          </a:xfrm>
          <a:prstGeom prst="rect">
            <a:avLst/>
          </a:prstGeom>
          <a:noFill/>
        </p:spPr>
        <p:txBody>
          <a:bodyPr wrap="square" rtlCol="0" anchor="t">
            <a:spAutoFit/>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noProof="0" dirty="0">
                <a:ln>
                  <a:noFill/>
                </a:ln>
                <a:solidFill>
                  <a:schemeClr val="bg1">
                    <a:lumMod val="65000"/>
                  </a:schemeClr>
                </a:solidFill>
                <a:effectLst>
                  <a:outerShdw blurRad="63500" sx="102000" sy="102000" algn="ctr" rotWithShape="0">
                    <a:schemeClr val="bg1">
                      <a:alpha val="20000"/>
                    </a:schemeClr>
                  </a:outerShdw>
                </a:effectLst>
                <a:uLnTx/>
                <a:uFillTx/>
                <a:ea typeface="+mn-lt"/>
                <a:cs typeface="+mn-lt"/>
                <a:sym typeface="思源黑体" panose="020B0500000000000000" pitchFamily="34" charset="-122"/>
              </a:rPr>
              <a:t>在这里</a:t>
            </a:r>
            <a:r>
              <a:rPr lang="en-US" altLang="zh-CN" sz="1000" noProof="0" dirty="0">
                <a:ln>
                  <a:noFill/>
                </a:ln>
                <a:solidFill>
                  <a:schemeClr val="bg1">
                    <a:lumMod val="65000"/>
                  </a:schemeClr>
                </a:solidFill>
                <a:effectLst>
                  <a:outerShdw blurRad="63500" sx="102000" sy="102000" algn="ctr" rotWithShape="0">
                    <a:schemeClr val="bg1">
                      <a:alpha val="20000"/>
                    </a:schemeClr>
                  </a:outerShdw>
                </a:effectLst>
                <a:uLnTx/>
                <a:uFillTx/>
                <a:ea typeface="+mn-lt"/>
                <a:cs typeface="+mn-lt"/>
                <a:sym typeface="思源黑体" panose="020B0500000000000000" pitchFamily="34" charset="-122"/>
              </a:rPr>
              <a:t>,</a:t>
            </a:r>
            <a:r>
              <a:rPr lang="zh-CN" altLang="en-US" sz="1000" noProof="0" dirty="0">
                <a:ln>
                  <a:noFill/>
                </a:ln>
                <a:solidFill>
                  <a:schemeClr val="bg1">
                    <a:lumMod val="65000"/>
                  </a:schemeClr>
                </a:solidFill>
                <a:effectLst>
                  <a:outerShdw blurRad="63500" sx="102000" sy="102000" algn="ctr" rotWithShape="0">
                    <a:schemeClr val="bg1">
                      <a:alpha val="20000"/>
                    </a:schemeClr>
                  </a:outerShdw>
                </a:effectLst>
                <a:uLnTx/>
                <a:uFillTx/>
                <a:ea typeface="+mn-lt"/>
                <a:cs typeface="+mn-lt"/>
                <a:sym typeface="思源黑体" panose="020B0500000000000000" pitchFamily="34" charset="-122"/>
              </a:rPr>
              <a:t>拥抱区块链</a:t>
            </a:r>
            <a:endParaRPr lang="zh-CN" altLang="en-US" sz="1000" noProof="0" dirty="0">
              <a:ln>
                <a:noFill/>
              </a:ln>
              <a:solidFill>
                <a:schemeClr val="bg1">
                  <a:lumMod val="65000"/>
                </a:schemeClr>
              </a:solidFill>
              <a:effectLst>
                <a:outerShdw blurRad="63500" sx="102000" sy="102000" algn="ctr" rotWithShape="0">
                  <a:schemeClr val="bg1">
                    <a:alpha val="20000"/>
                  </a:schemeClr>
                </a:outerShdw>
              </a:effectLst>
              <a:uLnTx/>
              <a:uFillTx/>
              <a:ea typeface="+mn-lt"/>
              <a:cs typeface="+mn-lt"/>
              <a:sym typeface="思源黑体" panose="020B0500000000000000" pitchFamily="34" charset="-122"/>
            </a:endParaRPr>
          </a:p>
        </p:txBody>
      </p:sp>
      <p:sp>
        <p:nvSpPr>
          <p:cNvPr id="5" name="文本框 4"/>
          <p:cNvSpPr txBox="1"/>
          <p:nvPr/>
        </p:nvSpPr>
        <p:spPr>
          <a:xfrm>
            <a:off x="3810635" y="5484495"/>
            <a:ext cx="4572000" cy="245110"/>
          </a:xfrm>
          <a:prstGeom prst="rect">
            <a:avLst/>
          </a:prstGeom>
          <a:noFill/>
        </p:spPr>
        <p:txBody>
          <a:bodyPr wrap="square" rtlCol="0" anchor="t">
            <a:spAutoFit/>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noProof="0" dirty="0">
                <a:ln>
                  <a:noFill/>
                </a:ln>
                <a:solidFill>
                  <a:schemeClr val="bg1">
                    <a:lumMod val="65000"/>
                  </a:schemeClr>
                </a:solidFill>
                <a:effectLst>
                  <a:outerShdw blurRad="63500" sx="102000" sy="102000" algn="ctr" rotWithShape="0">
                    <a:schemeClr val="bg1">
                      <a:alpha val="20000"/>
                    </a:schemeClr>
                  </a:outerShdw>
                </a:effectLst>
                <a:uLnTx/>
                <a:uFillTx/>
                <a:latin typeface="微软雅黑" panose="020B0503020204020204" charset="-122"/>
                <a:ea typeface="微软雅黑" panose="020B0503020204020204" charset="-122"/>
                <a:sym typeface="思源黑体" panose="020B0500000000000000" pitchFamily="34" charset="-122"/>
              </a:rPr>
              <a:t>Here, All In Blockchain  </a:t>
            </a:r>
            <a:endParaRPr lang="en-US" altLang="zh-CN" sz="1000" noProof="0" dirty="0">
              <a:ln>
                <a:noFill/>
              </a:ln>
              <a:solidFill>
                <a:schemeClr val="bg1">
                  <a:lumMod val="65000"/>
                </a:schemeClr>
              </a:solidFill>
              <a:effectLst>
                <a:outerShdw blurRad="63500" sx="102000" sy="102000" algn="ctr" rotWithShape="0">
                  <a:schemeClr val="bg1">
                    <a:alpha val="20000"/>
                  </a:schemeClr>
                </a:outerShdw>
              </a:effectLst>
              <a:uLnTx/>
              <a:uFillTx/>
              <a:latin typeface="微软雅黑" panose="020B0503020204020204" charset="-122"/>
              <a:ea typeface="微软雅黑" panose="020B0503020204020204" charset="-122"/>
              <a:sym typeface="思源黑体" panose="020B0500000000000000"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21435" y="2044065"/>
            <a:ext cx="1219200" cy="22142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sym typeface="思源黑体" panose="020B0500000000000000" pitchFamily="34" charset="-122"/>
            </a:endParaRPr>
          </a:p>
        </p:txBody>
      </p:sp>
      <p:sp>
        <p:nvSpPr>
          <p:cNvPr id="3" name="矩形 2"/>
          <p:cNvSpPr/>
          <p:nvPr/>
        </p:nvSpPr>
        <p:spPr>
          <a:xfrm>
            <a:off x="0" y="0"/>
            <a:ext cx="3219450" cy="177165"/>
          </a:xfrm>
          <a:prstGeom prst="rect">
            <a:avLst/>
          </a:prstGeom>
          <a:gradFill>
            <a:gsLst>
              <a:gs pos="0">
                <a:srgbClr val="6F3B93"/>
              </a:gs>
              <a:gs pos="100000">
                <a:srgbClr val="581D5C"/>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sym typeface="思源黑体" panose="020B0500000000000000" pitchFamily="34" charset="-122"/>
            </a:endParaRPr>
          </a:p>
        </p:txBody>
      </p:sp>
      <p:sp>
        <p:nvSpPr>
          <p:cNvPr id="9" name="半闭框 8"/>
          <p:cNvSpPr/>
          <p:nvPr/>
        </p:nvSpPr>
        <p:spPr>
          <a:xfrm rot="5400000">
            <a:off x="9013630" y="1861054"/>
            <a:ext cx="1364974" cy="1308419"/>
          </a:xfrm>
          <a:prstGeom prst="halfFrame">
            <a:avLst>
              <a:gd name="adj1" fmla="val 5058"/>
              <a:gd name="adj2" fmla="val 4489"/>
            </a:avLst>
          </a:prstGeom>
          <a:solidFill>
            <a:srgbClr val="E7A6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charset="-122"/>
              <a:ea typeface="微软雅黑" panose="020B0503020204020204" charset="-122"/>
              <a:sym typeface="思源黑体" panose="020B0500000000000000" pitchFamily="34" charset="-122"/>
            </a:endParaRPr>
          </a:p>
        </p:txBody>
      </p:sp>
      <p:sp>
        <p:nvSpPr>
          <p:cNvPr id="10" name="文本框 9"/>
          <p:cNvSpPr txBox="1"/>
          <p:nvPr/>
        </p:nvSpPr>
        <p:spPr>
          <a:xfrm>
            <a:off x="3769995" y="2044065"/>
            <a:ext cx="6383655" cy="1938020"/>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0" normalizeH="0" baseline="0" noProof="0" dirty="0">
                <a:ln>
                  <a:noFill/>
                </a:ln>
                <a:solidFill>
                  <a:schemeClr val="tx1">
                    <a:lumMod val="85000"/>
                    <a:lumOff val="15000"/>
                  </a:schemeClr>
                </a:solidFill>
                <a:effectLst>
                  <a:outerShdw blurRad="63500" sx="102000" sy="102000" algn="ctr" rotWithShape="0">
                    <a:schemeClr val="bg1">
                      <a:alpha val="20000"/>
                    </a:schemeClr>
                  </a:outerShdw>
                </a:effectLst>
                <a:uLnTx/>
                <a:uFillTx/>
                <a:latin typeface="微软雅黑" panose="020B0503020204020204" charset="-122"/>
                <a:ea typeface="微软雅黑" panose="020B0503020204020204" charset="-122"/>
                <a:sym typeface="思源黑体" panose="020B0500000000000000" pitchFamily="34" charset="-122"/>
              </a:rPr>
              <a:t>区块链课程名字</a:t>
            </a:r>
            <a:endParaRPr kumimoji="0" lang="zh-CN" altLang="en-US" sz="6000" b="0" i="0" u="none" strike="noStrike" kern="1200" cap="none" spc="0" normalizeH="0" baseline="0" noProof="0" dirty="0">
              <a:ln>
                <a:noFill/>
              </a:ln>
              <a:solidFill>
                <a:schemeClr val="tx1">
                  <a:lumMod val="85000"/>
                  <a:lumOff val="15000"/>
                </a:schemeClr>
              </a:solidFill>
              <a:effectLst>
                <a:outerShdw blurRad="63500" sx="102000" sy="102000" algn="ctr" rotWithShape="0">
                  <a:schemeClr val="bg1">
                    <a:alpha val="20000"/>
                  </a:schemeClr>
                </a:outerShdw>
              </a:effectLst>
              <a:uLnTx/>
              <a:uFillTx/>
              <a:latin typeface="微软雅黑" panose="020B0503020204020204" charset="-122"/>
              <a:ea typeface="微软雅黑" panose="020B0503020204020204" charset="-122"/>
              <a:sym typeface="思源黑体" panose="020B0500000000000000" pitchFamily="34" charset="-122"/>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0" normalizeH="0" baseline="0" noProof="0" dirty="0">
                <a:ln>
                  <a:noFill/>
                </a:ln>
                <a:solidFill>
                  <a:schemeClr val="tx1">
                    <a:lumMod val="85000"/>
                    <a:lumOff val="15000"/>
                  </a:schemeClr>
                </a:solidFill>
                <a:effectLst>
                  <a:outerShdw blurRad="63500" sx="102000" sy="102000" algn="ctr" rotWithShape="0">
                    <a:schemeClr val="bg1">
                      <a:alpha val="20000"/>
                    </a:schemeClr>
                  </a:outerShdw>
                </a:effectLst>
                <a:uLnTx/>
                <a:uFillTx/>
                <a:latin typeface="微软雅黑" panose="020B0503020204020204" charset="-122"/>
                <a:ea typeface="微软雅黑" panose="020B0503020204020204" charset="-122"/>
                <a:sym typeface="思源黑体" panose="020B0500000000000000" pitchFamily="34" charset="-122"/>
              </a:rPr>
              <a:t>基础知识</a:t>
            </a:r>
            <a:endParaRPr kumimoji="0" lang="zh-CN" altLang="en-US" sz="6000" b="0" i="0" u="none" strike="noStrike" kern="1200" cap="none" spc="0" normalizeH="0" baseline="0" noProof="0" dirty="0">
              <a:ln>
                <a:noFill/>
              </a:ln>
              <a:solidFill>
                <a:schemeClr val="tx1">
                  <a:lumMod val="85000"/>
                  <a:lumOff val="15000"/>
                </a:schemeClr>
              </a:solidFill>
              <a:effectLst>
                <a:outerShdw blurRad="63500" sx="102000" sy="102000" algn="ctr" rotWithShape="0">
                  <a:schemeClr val="bg1">
                    <a:alpha val="20000"/>
                  </a:schemeClr>
                </a:outerShdw>
              </a:effectLst>
              <a:uLnTx/>
              <a:uFillTx/>
              <a:latin typeface="微软雅黑" panose="020B0503020204020204" charset="-122"/>
              <a:ea typeface="微软雅黑" panose="020B0503020204020204" charset="-122"/>
              <a:sym typeface="思源黑体" panose="020B0500000000000000" pitchFamily="34" charset="-122"/>
            </a:endParaRPr>
          </a:p>
        </p:txBody>
      </p:sp>
      <p:sp>
        <p:nvSpPr>
          <p:cNvPr id="12" name="矩形 11"/>
          <p:cNvSpPr/>
          <p:nvPr/>
        </p:nvSpPr>
        <p:spPr>
          <a:xfrm>
            <a:off x="10533203" y="5091057"/>
            <a:ext cx="464574" cy="464574"/>
          </a:xfrm>
          <a:prstGeom prst="rect">
            <a:avLst/>
          </a:prstGeom>
          <a:solidFill>
            <a:srgbClr val="E7A6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sym typeface="思源黑体" panose="020B0500000000000000" pitchFamily="34" charset="-122"/>
            </a:endParaRPr>
          </a:p>
        </p:txBody>
      </p:sp>
      <p:sp>
        <p:nvSpPr>
          <p:cNvPr id="13" name="矩形 12"/>
          <p:cNvSpPr/>
          <p:nvPr/>
        </p:nvSpPr>
        <p:spPr>
          <a:xfrm>
            <a:off x="856300" y="1579311"/>
            <a:ext cx="464574" cy="464574"/>
          </a:xfrm>
          <a:prstGeom prst="rect">
            <a:avLst/>
          </a:prstGeom>
          <a:solidFill>
            <a:srgbClr val="E7A6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sym typeface="思源黑体" panose="020B0500000000000000" pitchFamily="34" charset="-122"/>
            </a:endParaRPr>
          </a:p>
        </p:txBody>
      </p:sp>
      <p:sp>
        <p:nvSpPr>
          <p:cNvPr id="15" name="文本框 9"/>
          <p:cNvSpPr txBox="1"/>
          <p:nvPr/>
        </p:nvSpPr>
        <p:spPr>
          <a:xfrm>
            <a:off x="103764" y="3042297"/>
            <a:ext cx="2436860" cy="1861185"/>
          </a:xfrm>
          <a:prstGeom prst="rect">
            <a:avLst/>
          </a:prstGeom>
          <a:noFill/>
        </p:spPr>
        <p:txBody>
          <a:bodyPr wrap="square" rtlCol="0">
            <a:spAutoFit/>
          </a:bodyPr>
          <a:lstStyle/>
          <a:p>
            <a:r>
              <a:rPr lang="zh-CN" altLang="en-US" sz="11500" dirty="0">
                <a:gradFill>
                  <a:gsLst>
                    <a:gs pos="100000">
                      <a:srgbClr val="FFC000"/>
                    </a:gs>
                    <a:gs pos="63000">
                      <a:srgbClr val="7B32B2"/>
                    </a:gs>
                    <a:gs pos="0">
                      <a:srgbClr val="401A5D"/>
                    </a:gs>
                  </a:gsLst>
                  <a:lin scaled="0"/>
                </a:gradFill>
                <a:latin typeface="微软雅黑" panose="020B0503020204020204" charset="-122"/>
                <a:ea typeface="微软雅黑" panose="020B0503020204020204" charset="-122"/>
                <a:cs typeface="Open Sans" panose="020B0606030504020204" pitchFamily="34" charset="0"/>
                <a:sym typeface="思源黑体" panose="020B0500000000000000" pitchFamily="34" charset="-122"/>
              </a:rPr>
              <a:t>“</a:t>
            </a:r>
            <a:endParaRPr lang="zh-CN" altLang="en-US" sz="11500" dirty="0">
              <a:gradFill>
                <a:gsLst>
                  <a:gs pos="100000">
                    <a:srgbClr val="FFC000"/>
                  </a:gs>
                  <a:gs pos="63000">
                    <a:srgbClr val="7B32B2"/>
                  </a:gs>
                  <a:gs pos="0">
                    <a:srgbClr val="401A5D"/>
                  </a:gs>
                </a:gsLst>
                <a:lin scaled="0"/>
              </a:gradFill>
              <a:latin typeface="微软雅黑" panose="020B0503020204020204" charset="-122"/>
              <a:ea typeface="微软雅黑" panose="020B0503020204020204" charset="-122"/>
              <a:cs typeface="Open Sans" panose="020B0606030504020204" pitchFamily="34" charset="0"/>
              <a:sym typeface="思源黑体" panose="020B0500000000000000" pitchFamily="34" charset="-122"/>
            </a:endParaRPr>
          </a:p>
        </p:txBody>
      </p:sp>
      <p:sp>
        <p:nvSpPr>
          <p:cNvPr id="16" name="矩形 41"/>
          <p:cNvSpPr/>
          <p:nvPr/>
        </p:nvSpPr>
        <p:spPr>
          <a:xfrm>
            <a:off x="3769963" y="4258491"/>
            <a:ext cx="5548556" cy="645160"/>
          </a:xfrm>
          <a:prstGeom prst="rect">
            <a:avLst/>
          </a:prstGeom>
        </p:spPr>
        <p:txBody>
          <a:bodyPr wrap="square">
            <a:spAutoFit/>
          </a:bodyPr>
          <a:lstStyle/>
          <a:p>
            <a:pPr lvl="0" defTabSz="914400">
              <a:lnSpc>
                <a:spcPct val="150000"/>
              </a:lnSpc>
              <a:defRPr/>
            </a:pPr>
            <a:r>
              <a:rPr lang="zh-CN" altLang="en-US" sz="1200" dirty="0">
                <a:solidFill>
                  <a:schemeClr val="bg1">
                    <a:lumMod val="50000"/>
                  </a:schemeClr>
                </a:solidFill>
                <a:latin typeface="微软雅黑" panose="020B0503020204020204" charset="-122"/>
                <a:ea typeface="微软雅黑" panose="020B0503020204020204" charset="-122"/>
                <a:sym typeface="思源黑体" panose="020B0500000000000000" pitchFamily="34" charset="-122"/>
              </a:rPr>
              <a:t>课程介绍</a:t>
            </a:r>
            <a:r>
              <a:rPr lang="zh-CN" altLang="en-US" sz="1200" dirty="0">
                <a:solidFill>
                  <a:schemeClr val="bg1">
                    <a:lumMod val="50000"/>
                  </a:schemeClr>
                </a:solidFill>
                <a:latin typeface="微软雅黑" panose="020B0503020204020204" charset="-122"/>
                <a:ea typeface="微软雅黑" panose="020B0503020204020204" charset="-122"/>
                <a:sym typeface="思源黑体" panose="020B0500000000000000" pitchFamily="34" charset="-122"/>
              </a:rPr>
              <a:t>课程介绍课程介绍课程介绍课程介绍课程介绍课程介绍课程介绍课程介绍课程介绍课程介绍课程介绍课程介绍课程介绍课程介绍课程介绍课程介绍课程</a:t>
            </a:r>
            <a:endParaRPr lang="zh-CN" altLang="en-US" sz="1200" dirty="0">
              <a:solidFill>
                <a:schemeClr val="bg1">
                  <a:lumMod val="50000"/>
                </a:schemeClr>
              </a:solidFill>
              <a:latin typeface="微软雅黑" panose="020B0503020204020204" charset="-122"/>
              <a:ea typeface="微软雅黑" panose="020B0503020204020204" charset="-122"/>
              <a:sym typeface="思源黑体" panose="020B0500000000000000" pitchFamily="34" charset="-122"/>
            </a:endParaRPr>
          </a:p>
        </p:txBody>
      </p:sp>
      <p:sp>
        <p:nvSpPr>
          <p:cNvPr id="11" name="矩形 10"/>
          <p:cNvSpPr/>
          <p:nvPr/>
        </p:nvSpPr>
        <p:spPr>
          <a:xfrm>
            <a:off x="3136900" y="6657340"/>
            <a:ext cx="4808220" cy="200660"/>
          </a:xfrm>
          <a:prstGeom prst="rect">
            <a:avLst/>
          </a:prstGeom>
          <a:gradFill>
            <a:gsLst>
              <a:gs pos="0">
                <a:srgbClr val="E7A60B"/>
              </a:gs>
              <a:gs pos="100000">
                <a:srgbClr val="CA9800"/>
              </a:gs>
            </a:gsLst>
            <a:lin ang="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sym typeface="思源黑体" panose="020B0500000000000000" pitchFamily="34" charset="-122"/>
            </a:endParaRPr>
          </a:p>
        </p:txBody>
      </p:sp>
      <p:sp>
        <p:nvSpPr>
          <p:cNvPr id="5" name="矩形 4"/>
          <p:cNvSpPr/>
          <p:nvPr/>
        </p:nvSpPr>
        <p:spPr>
          <a:xfrm>
            <a:off x="7383780" y="6657340"/>
            <a:ext cx="4808220" cy="200660"/>
          </a:xfrm>
          <a:prstGeom prst="rect">
            <a:avLst/>
          </a:prstGeom>
          <a:gradFill>
            <a:gsLst>
              <a:gs pos="0">
                <a:srgbClr val="6F3B93"/>
              </a:gs>
              <a:gs pos="100000">
                <a:srgbClr val="581D5C"/>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微软雅黑" panose="020B0503020204020204" charset="-122"/>
              <a:ea typeface="微软雅黑" panose="020B0503020204020204" charset="-122"/>
              <a:sym typeface="思源黑体" panose="020B0500000000000000" pitchFamily="34" charset="-122"/>
            </a:endParaRPr>
          </a:p>
        </p:txBody>
      </p:sp>
      <p:pic>
        <p:nvPicPr>
          <p:cNvPr id="21" name="图片 20" descr="EMI研究院LOGO-2"/>
          <p:cNvPicPr>
            <a:picLocks noChangeAspect="1"/>
          </p:cNvPicPr>
          <p:nvPr/>
        </p:nvPicPr>
        <p:blipFill>
          <a:blip r:embed="rId1"/>
          <a:stretch>
            <a:fillRect/>
          </a:stretch>
        </p:blipFill>
        <p:spPr>
          <a:xfrm>
            <a:off x="10350500" y="73660"/>
            <a:ext cx="1735455" cy="8737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半闭框 8"/>
          <p:cNvSpPr/>
          <p:nvPr/>
        </p:nvSpPr>
        <p:spPr>
          <a:xfrm>
            <a:off x="2757185" y="2258004"/>
            <a:ext cx="1364974" cy="1308419"/>
          </a:xfrm>
          <a:prstGeom prst="halfFrame">
            <a:avLst>
              <a:gd name="adj1" fmla="val 5058"/>
              <a:gd name="adj2" fmla="val 4489"/>
            </a:avLst>
          </a:prstGeom>
          <a:solidFill>
            <a:srgbClr val="E7A60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olidFill>
                <a:schemeClr val="tx1"/>
              </a:solidFill>
              <a:latin typeface="微软雅黑" panose="020B0503020204020204" charset="-122"/>
              <a:ea typeface="微软雅黑" panose="020B0503020204020204" charset="-122"/>
              <a:sym typeface="思源黑体" panose="020B0500000000000000" pitchFamily="34" charset="-122"/>
            </a:endParaRPr>
          </a:p>
        </p:txBody>
      </p:sp>
      <p:sp>
        <p:nvSpPr>
          <p:cNvPr id="8" name="矩形 11"/>
          <p:cNvSpPr/>
          <p:nvPr/>
        </p:nvSpPr>
        <p:spPr>
          <a:xfrm>
            <a:off x="10533203" y="4999617"/>
            <a:ext cx="464574" cy="464574"/>
          </a:xfrm>
          <a:prstGeom prst="rect">
            <a:avLst/>
          </a:prstGeom>
          <a:solidFill>
            <a:srgbClr val="E7A60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olidFill>
                <a:schemeClr val="tx1"/>
              </a:solidFill>
              <a:latin typeface="微软雅黑" panose="020B0503020204020204" charset="-122"/>
              <a:ea typeface="微软雅黑" panose="020B0503020204020204" charset="-122"/>
              <a:sym typeface="思源黑体" panose="020B0500000000000000" pitchFamily="34" charset="-122"/>
            </a:endParaRPr>
          </a:p>
        </p:txBody>
      </p:sp>
      <p:sp>
        <p:nvSpPr>
          <p:cNvPr id="9" name="PA-文本框 6"/>
          <p:cNvSpPr txBox="1"/>
          <p:nvPr>
            <p:custDataLst>
              <p:tags r:id="rId1"/>
            </p:custDataLst>
          </p:nvPr>
        </p:nvSpPr>
        <p:spPr>
          <a:xfrm>
            <a:off x="3293732" y="2713297"/>
            <a:ext cx="1656853" cy="1323439"/>
          </a:xfrm>
          <a:prstGeom prst="rect">
            <a:avLst/>
          </a:prstGeom>
          <a:noFill/>
        </p:spPr>
        <p:txBody>
          <a:bodyPr wrap="square" rtlCol="0">
            <a:spAutoFit/>
          </a:bodyPr>
          <a:lstStyle/>
          <a:p>
            <a:pPr algn="ctr"/>
            <a:r>
              <a:rPr lang="en-US" altLang="zh-CN" sz="8000" b="1" dirty="0">
                <a:solidFill>
                  <a:schemeClr val="tx1">
                    <a:lumMod val="75000"/>
                    <a:lumOff val="25000"/>
                  </a:schemeClr>
                </a:solidFill>
                <a:latin typeface="微软雅黑" panose="020B0503020204020204" charset="-122"/>
                <a:ea typeface="微软雅黑" panose="020B0503020204020204" charset="-122"/>
                <a:sym typeface="思源黑体" panose="020B0500000000000000" pitchFamily="34" charset="-122"/>
              </a:rPr>
              <a:t>01</a:t>
            </a:r>
            <a:endParaRPr lang="en-US" altLang="zh-CN" sz="8000" b="1" dirty="0">
              <a:solidFill>
                <a:schemeClr val="tx1">
                  <a:lumMod val="75000"/>
                  <a:lumOff val="25000"/>
                </a:schemeClr>
              </a:solidFill>
              <a:latin typeface="微软雅黑" panose="020B0503020204020204" charset="-122"/>
              <a:ea typeface="微软雅黑" panose="020B0503020204020204" charset="-122"/>
              <a:sym typeface="思源黑体" panose="020B0500000000000000" pitchFamily="34" charset="-122"/>
            </a:endParaRPr>
          </a:p>
        </p:txBody>
      </p:sp>
      <p:sp>
        <p:nvSpPr>
          <p:cNvPr id="10" name="TextBox 7"/>
          <p:cNvSpPr txBox="1"/>
          <p:nvPr/>
        </p:nvSpPr>
        <p:spPr>
          <a:xfrm>
            <a:off x="5495290" y="3075305"/>
            <a:ext cx="5205095" cy="706755"/>
          </a:xfrm>
          <a:prstGeom prst="rect">
            <a:avLst/>
          </a:prstGeom>
          <a:noFill/>
        </p:spPr>
        <p:txBody>
          <a:bodyPr wrap="square" rtlCol="0">
            <a:spAutoFit/>
          </a:bodyPr>
          <a:lstStyle/>
          <a:p>
            <a:r>
              <a:rPr lang="zh-CN" altLang="en-US" sz="4000" dirty="0">
                <a:latin typeface="微软雅黑" panose="020B0503020204020204" charset="-122"/>
                <a:ea typeface="微软雅黑" panose="020B0503020204020204" charset="-122"/>
                <a:sym typeface="思源黑体" panose="020B0500000000000000" pitchFamily="34" charset="-122"/>
              </a:rPr>
              <a:t>大标题大标题</a:t>
            </a:r>
            <a:endParaRPr lang="zh-CN" altLang="en-US" sz="4000" dirty="0">
              <a:latin typeface="微软雅黑" panose="020B0503020204020204" charset="-122"/>
              <a:ea typeface="微软雅黑" panose="020B0503020204020204" charset="-122"/>
              <a:sym typeface="思源黑体" panose="020B0500000000000000" pitchFamily="34" charset="-122"/>
            </a:endParaRPr>
          </a:p>
        </p:txBody>
      </p:sp>
      <p:sp>
        <p:nvSpPr>
          <p:cNvPr id="15" name="TextBox 7"/>
          <p:cNvSpPr txBox="1"/>
          <p:nvPr/>
        </p:nvSpPr>
        <p:spPr>
          <a:xfrm>
            <a:off x="3507078" y="4021716"/>
            <a:ext cx="1380506" cy="523220"/>
          </a:xfrm>
          <a:prstGeom prst="rect">
            <a:avLst/>
          </a:prstGeom>
          <a:noFill/>
        </p:spPr>
        <p:txBody>
          <a:bodyPr wrap="none" rtlCol="0">
            <a:spAutoFit/>
          </a:bodyPr>
          <a:lstStyle/>
          <a:p>
            <a:pPr algn="l"/>
            <a:r>
              <a:rPr lang="en-US" altLang="zh-CN" sz="2800" spc="600" dirty="0">
                <a:solidFill>
                  <a:schemeClr val="bg1">
                    <a:lumMod val="50000"/>
                  </a:schemeClr>
                </a:solidFill>
                <a:latin typeface="微软雅黑" panose="020B0503020204020204" charset="-122"/>
                <a:ea typeface="微软雅黑" panose="020B0503020204020204" charset="-122"/>
                <a:sym typeface="思源黑体" panose="020B0500000000000000" pitchFamily="34" charset="-122"/>
              </a:rPr>
              <a:t>PART</a:t>
            </a:r>
            <a:endParaRPr lang="en-US" altLang="zh-CN" sz="2800" spc="600" dirty="0">
              <a:solidFill>
                <a:schemeClr val="bg1">
                  <a:lumMod val="50000"/>
                </a:schemeClr>
              </a:solidFill>
              <a:latin typeface="微软雅黑" panose="020B0503020204020204" charset="-122"/>
              <a:ea typeface="微软雅黑" panose="020B0503020204020204" charset="-122"/>
              <a:sym typeface="思源黑体" panose="020B0500000000000000" pitchFamily="34" charset="-122"/>
            </a:endParaRPr>
          </a:p>
        </p:txBody>
      </p:sp>
      <p:sp>
        <p:nvSpPr>
          <p:cNvPr id="3" name="矩形 2"/>
          <p:cNvSpPr/>
          <p:nvPr/>
        </p:nvSpPr>
        <p:spPr>
          <a:xfrm>
            <a:off x="0" y="0"/>
            <a:ext cx="3219450" cy="177165"/>
          </a:xfrm>
          <a:prstGeom prst="rect">
            <a:avLst/>
          </a:prstGeom>
          <a:gradFill>
            <a:gsLst>
              <a:gs pos="0">
                <a:srgbClr val="6F3B93"/>
              </a:gs>
              <a:gs pos="100000">
                <a:srgbClr val="581D5C"/>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sym typeface="思源黑体" panose="020B0500000000000000" pitchFamily="34" charset="-122"/>
            </a:endParaRPr>
          </a:p>
        </p:txBody>
      </p:sp>
      <p:sp>
        <p:nvSpPr>
          <p:cNvPr id="4" name="矩形 3"/>
          <p:cNvSpPr/>
          <p:nvPr/>
        </p:nvSpPr>
        <p:spPr>
          <a:xfrm>
            <a:off x="3136900" y="6657340"/>
            <a:ext cx="4808220" cy="200660"/>
          </a:xfrm>
          <a:prstGeom prst="rect">
            <a:avLst/>
          </a:prstGeom>
          <a:gradFill>
            <a:gsLst>
              <a:gs pos="0">
                <a:srgbClr val="E7A60B"/>
              </a:gs>
              <a:gs pos="100000">
                <a:srgbClr val="CA9800"/>
              </a:gs>
            </a:gsLst>
            <a:lin ang="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sym typeface="思源黑体" panose="020B0500000000000000" pitchFamily="34" charset="-122"/>
            </a:endParaRPr>
          </a:p>
        </p:txBody>
      </p:sp>
      <p:sp>
        <p:nvSpPr>
          <p:cNvPr id="16" name="矩形 15"/>
          <p:cNvSpPr/>
          <p:nvPr/>
        </p:nvSpPr>
        <p:spPr>
          <a:xfrm>
            <a:off x="7383780" y="6657340"/>
            <a:ext cx="4808220" cy="200660"/>
          </a:xfrm>
          <a:prstGeom prst="rect">
            <a:avLst/>
          </a:prstGeom>
          <a:gradFill>
            <a:gsLst>
              <a:gs pos="0">
                <a:srgbClr val="6F3B93"/>
              </a:gs>
              <a:gs pos="100000">
                <a:srgbClr val="581D5C"/>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latin typeface="微软雅黑" panose="020B0503020204020204" charset="-122"/>
              <a:ea typeface="微软雅黑" panose="020B0503020204020204" charset="-122"/>
              <a:sym typeface="思源黑体" panose="020B0500000000000000" pitchFamily="34" charset="-122"/>
            </a:endParaRPr>
          </a:p>
        </p:txBody>
      </p:sp>
      <p:pic>
        <p:nvPicPr>
          <p:cNvPr id="21" name="图片 20" descr="EMI研究院LOGO-2"/>
          <p:cNvPicPr>
            <a:picLocks noChangeAspect="1"/>
          </p:cNvPicPr>
          <p:nvPr/>
        </p:nvPicPr>
        <p:blipFill>
          <a:blip r:embed="rId2"/>
          <a:stretch>
            <a:fillRect/>
          </a:stretch>
        </p:blipFill>
        <p:spPr>
          <a:xfrm>
            <a:off x="10350500" y="73660"/>
            <a:ext cx="1735455" cy="8737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747895" y="0"/>
            <a:ext cx="7444740" cy="488950"/>
          </a:xfrm>
          <a:prstGeom prst="rect">
            <a:avLst/>
          </a:prstGeom>
          <a:gradFill>
            <a:gsLst>
              <a:gs pos="0">
                <a:srgbClr val="6F3B93"/>
              </a:gs>
              <a:gs pos="100000">
                <a:srgbClr val="581D5C"/>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sym typeface="思源黑体" panose="020B0500000000000000" pitchFamily="34" charset="-122"/>
            </a:endParaRPr>
          </a:p>
        </p:txBody>
      </p:sp>
      <p:sp>
        <p:nvSpPr>
          <p:cNvPr id="11" name="TextBox 7"/>
          <p:cNvSpPr txBox="1"/>
          <p:nvPr/>
        </p:nvSpPr>
        <p:spPr>
          <a:xfrm>
            <a:off x="765175" y="28575"/>
            <a:ext cx="3538220" cy="460375"/>
          </a:xfrm>
          <a:prstGeom prst="rect">
            <a:avLst/>
          </a:prstGeom>
          <a:noFill/>
        </p:spPr>
        <p:txBody>
          <a:bodyPr wrap="square" rtlCol="0">
            <a:spAutoFit/>
          </a:bodyPr>
          <a:p>
            <a:r>
              <a:rPr lang="zh-CN" altLang="en-US" sz="2400" dirty="0">
                <a:latin typeface="微软雅黑" panose="020B0503020204020204" charset="-122"/>
                <a:ea typeface="微软雅黑" panose="020B0503020204020204" charset="-122"/>
                <a:sym typeface="思源黑体" panose="020B0500000000000000" pitchFamily="34" charset="-122"/>
              </a:rPr>
              <a:t>大标题大标题</a:t>
            </a:r>
            <a:endParaRPr lang="zh-CN" altLang="en-US" sz="2400" dirty="0">
              <a:latin typeface="微软雅黑" panose="020B0503020204020204" charset="-122"/>
              <a:ea typeface="微软雅黑" panose="020B0503020204020204" charset="-122"/>
              <a:sym typeface="思源黑体" panose="020B0500000000000000" pitchFamily="34" charset="-122"/>
            </a:endParaRPr>
          </a:p>
        </p:txBody>
      </p:sp>
      <p:sp>
        <p:nvSpPr>
          <p:cNvPr id="12" name="矩形 11"/>
          <p:cNvSpPr/>
          <p:nvPr/>
        </p:nvSpPr>
        <p:spPr>
          <a:xfrm>
            <a:off x="0" y="0"/>
            <a:ext cx="622935" cy="488950"/>
          </a:xfrm>
          <a:prstGeom prst="rect">
            <a:avLst/>
          </a:prstGeom>
          <a:gradFill>
            <a:gsLst>
              <a:gs pos="0">
                <a:srgbClr val="6F3B93"/>
              </a:gs>
              <a:gs pos="100000">
                <a:srgbClr val="581D5C"/>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sym typeface="思源黑体" panose="020B0500000000000000" pitchFamily="34" charset="-122"/>
            </a:endParaRPr>
          </a:p>
        </p:txBody>
      </p:sp>
      <p:sp>
        <p:nvSpPr>
          <p:cNvPr id="13" name="矩形 12"/>
          <p:cNvSpPr/>
          <p:nvPr/>
        </p:nvSpPr>
        <p:spPr>
          <a:xfrm>
            <a:off x="-2540" y="6461125"/>
            <a:ext cx="7947660" cy="396875"/>
          </a:xfrm>
          <a:prstGeom prst="rect">
            <a:avLst/>
          </a:prstGeom>
          <a:gradFill>
            <a:gsLst>
              <a:gs pos="0">
                <a:srgbClr val="E7A60B"/>
              </a:gs>
              <a:gs pos="100000">
                <a:srgbClr val="CA9800"/>
              </a:gs>
            </a:gsLst>
            <a:lin ang="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sym typeface="思源黑体" panose="020B0500000000000000" pitchFamily="34" charset="-122"/>
            </a:endParaRPr>
          </a:p>
        </p:txBody>
      </p:sp>
      <p:sp>
        <p:nvSpPr>
          <p:cNvPr id="14" name="矩形 13"/>
          <p:cNvSpPr/>
          <p:nvPr/>
        </p:nvSpPr>
        <p:spPr>
          <a:xfrm>
            <a:off x="4747895" y="6461125"/>
            <a:ext cx="7444105" cy="396875"/>
          </a:xfrm>
          <a:prstGeom prst="rect">
            <a:avLst/>
          </a:prstGeom>
          <a:gradFill>
            <a:gsLst>
              <a:gs pos="0">
                <a:srgbClr val="6F3B93"/>
              </a:gs>
              <a:gs pos="100000">
                <a:srgbClr val="581D5C"/>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latin typeface="微软雅黑" panose="020B0503020204020204" charset="-122"/>
              <a:ea typeface="微软雅黑" panose="020B0503020204020204" charset="-122"/>
              <a:sym typeface="思源黑体" panose="020B0500000000000000" pitchFamily="34" charset="-122"/>
            </a:endParaRPr>
          </a:p>
        </p:txBody>
      </p:sp>
      <p:sp>
        <p:nvSpPr>
          <p:cNvPr id="15" name="TextBox 7"/>
          <p:cNvSpPr txBox="1"/>
          <p:nvPr/>
        </p:nvSpPr>
        <p:spPr>
          <a:xfrm>
            <a:off x="2620010" y="1839595"/>
            <a:ext cx="5205095" cy="460375"/>
          </a:xfrm>
          <a:prstGeom prst="rect">
            <a:avLst/>
          </a:prstGeom>
          <a:noFill/>
        </p:spPr>
        <p:txBody>
          <a:bodyPr wrap="square" rtlCol="0">
            <a:spAutoFit/>
          </a:bodyPr>
          <a:p>
            <a:r>
              <a:rPr lang="zh-CN" altLang="en-US" sz="2400" dirty="0">
                <a:latin typeface="微软雅黑" panose="020B0503020204020204" charset="-122"/>
                <a:ea typeface="微软雅黑" panose="020B0503020204020204" charset="-122"/>
                <a:cs typeface="微软雅黑" panose="020B0503020204020204" charset="-122"/>
                <a:sym typeface="思源黑体" panose="020B0500000000000000" pitchFamily="34" charset="-122"/>
              </a:rPr>
              <a:t>内容自行排版  标题</a:t>
            </a:r>
            <a:r>
              <a:rPr lang="en-US" altLang="zh-CN" sz="2400" dirty="0">
                <a:latin typeface="微软雅黑" panose="020B0503020204020204" charset="-122"/>
                <a:ea typeface="微软雅黑" panose="020B0503020204020204" charset="-122"/>
                <a:cs typeface="微软雅黑" panose="020B0503020204020204" charset="-122"/>
                <a:sym typeface="思源黑体" panose="020B0500000000000000" pitchFamily="34" charset="-122"/>
              </a:rPr>
              <a:t>-</a:t>
            </a:r>
            <a:r>
              <a:rPr lang="zh-CN" altLang="en-US" sz="2400" dirty="0">
                <a:latin typeface="微软雅黑" panose="020B0503020204020204" charset="-122"/>
                <a:ea typeface="微软雅黑" panose="020B0503020204020204" charset="-122"/>
                <a:cs typeface="微软雅黑" panose="020B0503020204020204" charset="-122"/>
                <a:sym typeface="思源黑体" panose="020B0500000000000000" pitchFamily="34" charset="-122"/>
              </a:rPr>
              <a:t>主题字体大小</a:t>
            </a:r>
            <a:endParaRPr lang="zh-CN" altLang="en-US" sz="2400" dirty="0">
              <a:latin typeface="微软雅黑" panose="020B0503020204020204" charset="-122"/>
              <a:ea typeface="微软雅黑" panose="020B0503020204020204" charset="-122"/>
              <a:cs typeface="微软雅黑" panose="020B0503020204020204" charset="-122"/>
              <a:sym typeface="思源黑体" panose="020B0500000000000000" pitchFamily="34" charset="-122"/>
            </a:endParaRPr>
          </a:p>
        </p:txBody>
      </p:sp>
      <p:sp>
        <p:nvSpPr>
          <p:cNvPr id="16" name="TextBox 7"/>
          <p:cNvSpPr txBox="1"/>
          <p:nvPr/>
        </p:nvSpPr>
        <p:spPr>
          <a:xfrm>
            <a:off x="2620010" y="2686050"/>
            <a:ext cx="5205095" cy="398780"/>
          </a:xfrm>
          <a:prstGeom prst="rect">
            <a:avLst/>
          </a:prstGeom>
          <a:noFill/>
        </p:spPr>
        <p:txBody>
          <a:bodyPr wrap="square" rtlCol="0">
            <a:spAutoFit/>
          </a:bodyPr>
          <a:p>
            <a:r>
              <a:rPr lang="zh-CN" altLang="en-US" sz="2000" dirty="0">
                <a:latin typeface="微软雅黑" panose="020B0503020204020204" charset="-122"/>
                <a:ea typeface="微软雅黑" panose="020B0503020204020204" charset="-122"/>
                <a:cs typeface="微软雅黑" panose="020B0503020204020204" charset="-122"/>
                <a:sym typeface="思源黑体" panose="020B0500000000000000" pitchFamily="34" charset="-122"/>
              </a:rPr>
              <a:t>内容自行排版    小标题</a:t>
            </a:r>
            <a:r>
              <a:rPr lang="en-US" altLang="zh-CN" sz="2000" dirty="0">
                <a:latin typeface="微软雅黑" panose="020B0503020204020204" charset="-122"/>
                <a:ea typeface="微软雅黑" panose="020B0503020204020204" charset="-122"/>
                <a:cs typeface="微软雅黑" panose="020B0503020204020204" charset="-122"/>
                <a:sym typeface="思源黑体" panose="020B0500000000000000" pitchFamily="34" charset="-122"/>
              </a:rPr>
              <a:t>-</a:t>
            </a:r>
            <a:r>
              <a:rPr lang="zh-CN" altLang="en-US" sz="2000" dirty="0">
                <a:latin typeface="微软雅黑" panose="020B0503020204020204" charset="-122"/>
                <a:ea typeface="微软雅黑" panose="020B0503020204020204" charset="-122"/>
                <a:cs typeface="微软雅黑" panose="020B0503020204020204" charset="-122"/>
                <a:sym typeface="思源黑体" panose="020B0500000000000000" pitchFamily="34" charset="-122"/>
              </a:rPr>
              <a:t>主题字体大小</a:t>
            </a:r>
            <a:endParaRPr lang="zh-CN" altLang="en-US" sz="2000" dirty="0">
              <a:latin typeface="微软雅黑" panose="020B0503020204020204" charset="-122"/>
              <a:ea typeface="微软雅黑" panose="020B0503020204020204" charset="-122"/>
              <a:cs typeface="微软雅黑" panose="020B0503020204020204" charset="-122"/>
              <a:sym typeface="思源黑体" panose="020B0500000000000000" pitchFamily="34" charset="-122"/>
            </a:endParaRPr>
          </a:p>
        </p:txBody>
      </p:sp>
      <p:sp>
        <p:nvSpPr>
          <p:cNvPr id="17" name="TextBox 7"/>
          <p:cNvSpPr txBox="1"/>
          <p:nvPr/>
        </p:nvSpPr>
        <p:spPr>
          <a:xfrm>
            <a:off x="2620010" y="3470910"/>
            <a:ext cx="5205095" cy="368300"/>
          </a:xfrm>
          <a:prstGeom prst="rect">
            <a:avLst/>
          </a:prstGeom>
          <a:noFill/>
        </p:spPr>
        <p:txBody>
          <a:bodyPr wrap="square" rtlCol="0">
            <a:spAutoFit/>
          </a:bodyPr>
          <a:p>
            <a:r>
              <a:rPr lang="zh-CN" altLang="en-US" dirty="0">
                <a:latin typeface="微软雅黑" panose="020B0503020204020204" charset="-122"/>
                <a:ea typeface="微软雅黑" panose="020B0503020204020204" charset="-122"/>
                <a:cs typeface="微软雅黑" panose="020B0503020204020204" charset="-122"/>
                <a:sym typeface="思源黑体" panose="020B0500000000000000" pitchFamily="34" charset="-122"/>
              </a:rPr>
              <a:t>内容自行排版    </a:t>
            </a:r>
            <a:r>
              <a:rPr lang="zh-CN" dirty="0">
                <a:latin typeface="微软雅黑" panose="020B0503020204020204" charset="-122"/>
                <a:ea typeface="微软雅黑" panose="020B0503020204020204" charset="-122"/>
                <a:cs typeface="微软雅黑" panose="020B0503020204020204" charset="-122"/>
                <a:sym typeface="思源黑体" panose="020B0500000000000000" pitchFamily="34" charset="-122"/>
              </a:rPr>
              <a:t>文字内容字体大小</a:t>
            </a:r>
            <a:endParaRPr lang="zh-CN" dirty="0">
              <a:latin typeface="微软雅黑" panose="020B0503020204020204" charset="-122"/>
              <a:ea typeface="微软雅黑" panose="020B0503020204020204" charset="-122"/>
              <a:cs typeface="微软雅黑" panose="020B0503020204020204" charset="-122"/>
              <a:sym typeface="思源黑体" panose="020B0500000000000000" pitchFamily="34" charset="-122"/>
            </a:endParaRPr>
          </a:p>
        </p:txBody>
      </p:sp>
      <p:pic>
        <p:nvPicPr>
          <p:cNvPr id="38" name="图片 37" descr="EMI研究院LOGO-2"/>
          <p:cNvPicPr>
            <a:picLocks noChangeAspect="1"/>
          </p:cNvPicPr>
          <p:nvPr/>
        </p:nvPicPr>
        <p:blipFill>
          <a:blip r:embed="rId1"/>
          <a:stretch>
            <a:fillRect/>
          </a:stretch>
        </p:blipFill>
        <p:spPr>
          <a:xfrm>
            <a:off x="10456545" y="488950"/>
            <a:ext cx="1735455" cy="8737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背景"/>
          <p:cNvPicPr>
            <a:picLocks noChangeAspect="1"/>
          </p:cNvPicPr>
          <p:nvPr/>
        </p:nvPicPr>
        <p:blipFill>
          <a:blip r:embed="rId1"/>
          <a:stretch>
            <a:fillRect/>
          </a:stretch>
        </p:blipFill>
        <p:spPr>
          <a:xfrm>
            <a:off x="635" y="0"/>
            <a:ext cx="12192635" cy="6858000"/>
          </a:xfrm>
          <a:prstGeom prst="rect">
            <a:avLst/>
          </a:prstGeom>
        </p:spPr>
      </p:pic>
      <p:pic>
        <p:nvPicPr>
          <p:cNvPr id="3" name="图片 2" descr="EMI研究院"/>
          <p:cNvPicPr>
            <a:picLocks noChangeAspect="1"/>
          </p:cNvPicPr>
          <p:nvPr/>
        </p:nvPicPr>
        <p:blipFill>
          <a:blip r:embed="rId2"/>
          <a:stretch>
            <a:fillRect/>
          </a:stretch>
        </p:blipFill>
        <p:spPr>
          <a:xfrm>
            <a:off x="4403725" y="4698365"/>
            <a:ext cx="3385820" cy="1704340"/>
          </a:xfrm>
          <a:prstGeom prst="rect">
            <a:avLst/>
          </a:prstGeom>
        </p:spPr>
      </p:pic>
      <p:sp>
        <p:nvSpPr>
          <p:cNvPr id="4" name="文本框 3"/>
          <p:cNvSpPr txBox="1"/>
          <p:nvPr/>
        </p:nvSpPr>
        <p:spPr>
          <a:xfrm>
            <a:off x="3810635" y="1374140"/>
            <a:ext cx="4572000" cy="645160"/>
          </a:xfrm>
          <a:prstGeom prst="rect">
            <a:avLst/>
          </a:prstGeom>
          <a:noFill/>
        </p:spPr>
        <p:txBody>
          <a:bodyPr wrap="square" rtlCol="0" anchor="t">
            <a:spAutoFit/>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noProof="0" dirty="0">
                <a:ln>
                  <a:noFill/>
                </a:ln>
                <a:solidFill>
                  <a:schemeClr val="bg1">
                    <a:lumMod val="95000"/>
                  </a:schemeClr>
                </a:solidFill>
                <a:effectLst>
                  <a:outerShdw blurRad="63500" sx="102000" sy="102000" algn="ctr" rotWithShape="0">
                    <a:schemeClr val="bg1">
                      <a:alpha val="20000"/>
                    </a:schemeClr>
                  </a:outerShdw>
                </a:effectLst>
                <a:uLnTx/>
                <a:uFillTx/>
                <a:latin typeface="微软雅黑" panose="020B0503020204020204" charset="-122"/>
                <a:ea typeface="微软雅黑" panose="020B0503020204020204" charset="-122"/>
                <a:sym typeface="思源黑体" panose="020B0500000000000000" pitchFamily="34" charset="-122"/>
              </a:rPr>
              <a:t>谢谢观看</a:t>
            </a:r>
            <a:endParaRPr lang="zh-CN" altLang="en-US" sz="3600" noProof="0" dirty="0">
              <a:ln>
                <a:noFill/>
              </a:ln>
              <a:solidFill>
                <a:schemeClr val="bg1">
                  <a:lumMod val="95000"/>
                </a:schemeClr>
              </a:solidFill>
              <a:effectLst>
                <a:outerShdw blurRad="63500" sx="102000" sy="102000" algn="ctr" rotWithShape="0">
                  <a:schemeClr val="bg1">
                    <a:alpha val="20000"/>
                  </a:schemeClr>
                </a:outerShdw>
              </a:effectLst>
              <a:uLnTx/>
              <a:uFillTx/>
              <a:latin typeface="微软雅黑" panose="020B0503020204020204" charset="-122"/>
              <a:ea typeface="微软雅黑" panose="020B0503020204020204" charset="-122"/>
              <a:sym typeface="思源黑体" panose="020B0500000000000000" pitchFamily="34" charset="-122"/>
            </a:endParaRPr>
          </a:p>
        </p:txBody>
      </p:sp>
      <p:sp>
        <p:nvSpPr>
          <p:cNvPr id="5" name="圆角矩形 4"/>
          <p:cNvSpPr/>
          <p:nvPr/>
        </p:nvSpPr>
        <p:spPr>
          <a:xfrm>
            <a:off x="4890135" y="2268855"/>
            <a:ext cx="2413000" cy="2136140"/>
          </a:xfrm>
          <a:prstGeom prst="roundRect">
            <a:avLst/>
          </a:prstGeom>
          <a:solidFill>
            <a:srgbClr val="E7A60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微软雅黑" panose="020B0503020204020204" charset="-122"/>
                <a:ea typeface="微软雅黑" panose="020B0503020204020204" charset="-122"/>
              </a:rPr>
              <a:t>二维码</a:t>
            </a:r>
            <a:endParaRPr lang="zh-CN" altLang="en-US">
              <a:latin typeface="微软雅黑" panose="020B0503020204020204" charset="-122"/>
              <a:ea typeface="微软雅黑" panose="020B0503020204020204" charset="-122"/>
            </a:endParaRPr>
          </a:p>
        </p:txBody>
      </p:sp>
      <p:sp>
        <p:nvSpPr>
          <p:cNvPr id="6" name="文本框 5"/>
          <p:cNvSpPr txBox="1"/>
          <p:nvPr/>
        </p:nvSpPr>
        <p:spPr>
          <a:xfrm>
            <a:off x="3810635" y="4439285"/>
            <a:ext cx="4572000" cy="306705"/>
          </a:xfrm>
          <a:prstGeom prst="rect">
            <a:avLst/>
          </a:prstGeom>
          <a:noFill/>
        </p:spPr>
        <p:txBody>
          <a:bodyPr wrap="square" rtlCol="0" anchor="t">
            <a:spAutoFit/>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noProof="0" dirty="0">
                <a:ln>
                  <a:noFill/>
                </a:ln>
                <a:solidFill>
                  <a:schemeClr val="bg1">
                    <a:lumMod val="65000"/>
                  </a:schemeClr>
                </a:solidFill>
                <a:effectLst>
                  <a:outerShdw blurRad="63500" sx="102000" sy="102000" algn="ctr" rotWithShape="0">
                    <a:schemeClr val="bg1">
                      <a:alpha val="20000"/>
                    </a:schemeClr>
                  </a:outerShdw>
                </a:effectLst>
                <a:uLnTx/>
                <a:uFillTx/>
                <a:latin typeface="微软雅黑" panose="020B0503020204020204" charset="-122"/>
                <a:ea typeface="微软雅黑" panose="020B0503020204020204" charset="-122"/>
                <a:sym typeface="思源黑体" panose="020B0500000000000000" pitchFamily="34" charset="-122"/>
              </a:rPr>
              <a:t>扫码添加课程小助手微信</a:t>
            </a:r>
            <a:endParaRPr lang="zh-CN" altLang="en-US" sz="1400" noProof="0" dirty="0">
              <a:ln>
                <a:noFill/>
              </a:ln>
              <a:solidFill>
                <a:schemeClr val="bg1">
                  <a:lumMod val="65000"/>
                </a:schemeClr>
              </a:solidFill>
              <a:effectLst>
                <a:outerShdw blurRad="63500" sx="102000" sy="102000" algn="ctr" rotWithShape="0">
                  <a:schemeClr val="bg1">
                    <a:alpha val="20000"/>
                  </a:schemeClr>
                </a:outerShdw>
              </a:effectLst>
              <a:uLnTx/>
              <a:uFillTx/>
              <a:latin typeface="微软雅黑" panose="020B0503020204020204" charset="-122"/>
              <a:ea typeface="微软雅黑" panose="020B0503020204020204" charset="-122"/>
              <a:sym typeface="思源黑体" panose="020B0500000000000000" pitchFamily="34" charset="-122"/>
            </a:endParaRPr>
          </a:p>
        </p:txBody>
      </p:sp>
    </p:spTree>
  </p:cSld>
  <p:clrMapOvr>
    <a:masterClrMapping/>
  </p:clrMapOvr>
</p:sld>
</file>

<file path=ppt/tags/tag1.xml><?xml version="1.0" encoding="utf-8"?>
<p:tagLst xmlns:p="http://schemas.openxmlformats.org/presentationml/2006/main">
  <p:tag name="PA" val="v5.1.1"/>
</p:tagLst>
</file>

<file path=ppt/tags/tag2.xml><?xml version="1.0" encoding="utf-8"?>
<p:tagLst xmlns:p="http://schemas.openxmlformats.org/presentationml/2006/main">
  <p:tag name="ISPRING_SCORM_RATE_SLIDES" val="0"/>
  <p:tag name="ISPRING_SCORM_RATE_QUIZZES" val="0"/>
  <p:tag name="ISPRING_SCORM_PASSING_SCORE" val="0.000000"/>
  <p:tag name="ISPRING_ULTRA_SCORM_COURSE_ID" val="525A6B3E-1072-4525-9349-3445BF0EF491"/>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内容列表"/>
  <p:tag name="ISPRINGCLOUDFOLDERID" val="0"/>
  <p:tag name="ISPRINGCLOUDFOLDERPATH" val="资源库"/>
  <p:tag name="ISPRING_OUTPUT_FOLDER" val="C:\Users\codi\Desktop"/>
  <p:tag name="ISPRING_PRESENTATION_TITLE" val="演示文稿2"/>
  <p:tag name="ISPRING_FIRST_PUBLISH" val="1"/>
</p:tagLst>
</file>

<file path=ppt/theme/theme1.xml><?xml version="1.0" encoding="utf-8"?>
<a:theme xmlns:a="http://schemas.openxmlformats.org/drawingml/2006/main" name="Office 主题​​">
  <a:themeElements>
    <a:clrScheme name="Custom 51">
      <a:dk1>
        <a:srgbClr val="000000"/>
      </a:dk1>
      <a:lt1>
        <a:srgbClr val="FFFFFF"/>
      </a:lt1>
      <a:dk2>
        <a:srgbClr val="44546A"/>
      </a:dk2>
      <a:lt2>
        <a:srgbClr val="E7E6E6"/>
      </a:lt2>
      <a:accent1>
        <a:srgbClr val="C3AF8E"/>
      </a:accent1>
      <a:accent2>
        <a:srgbClr val="44546A"/>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Custom 51">
      <a:dk1>
        <a:srgbClr val="000000"/>
      </a:dk1>
      <a:lt1>
        <a:srgbClr val="FFFFFF"/>
      </a:lt1>
      <a:dk2>
        <a:srgbClr val="44546A"/>
      </a:dk2>
      <a:lt2>
        <a:srgbClr val="E7E6E6"/>
      </a:lt2>
      <a:accent1>
        <a:srgbClr val="C3AF8E"/>
      </a:accent1>
      <a:accent2>
        <a:srgbClr val="44546A"/>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Words>
  <Application>WPS 演示</Application>
  <PresentationFormat>宽屏</PresentationFormat>
  <Paragraphs>31</Paragraphs>
  <Slides>5</Slides>
  <Notes>25</Notes>
  <HiddenSlides>0</HiddenSlides>
  <MMClips>1</MMClips>
  <ScaleCrop>false</ScaleCrop>
  <HeadingPairs>
    <vt:vector size="6" baseType="variant">
      <vt:variant>
        <vt:lpstr>已用的字体</vt:lpstr>
      </vt:variant>
      <vt:variant>
        <vt:i4>39</vt:i4>
      </vt:variant>
      <vt:variant>
        <vt:lpstr>主题</vt:lpstr>
      </vt:variant>
      <vt:variant>
        <vt:i4>2</vt:i4>
      </vt:variant>
      <vt:variant>
        <vt:lpstr>幻灯片标题</vt:lpstr>
      </vt:variant>
      <vt:variant>
        <vt:i4>5</vt:i4>
      </vt:variant>
    </vt:vector>
  </HeadingPairs>
  <TitlesOfParts>
    <vt:vector size="46" baseType="lpstr">
      <vt:lpstr>Arial</vt:lpstr>
      <vt:lpstr>宋体</vt:lpstr>
      <vt:lpstr>Wingdings</vt:lpstr>
      <vt:lpstr>思源黑体</vt:lpstr>
      <vt:lpstr>黑体</vt:lpstr>
      <vt:lpstr>字魂35号-经典雅黑</vt:lpstr>
      <vt:lpstr>Open Sans</vt:lpstr>
      <vt:lpstr>Segoe UI Light</vt:lpstr>
      <vt:lpstr>Calibri</vt:lpstr>
      <vt:lpstr>Calibri</vt:lpstr>
      <vt:lpstr>Arial</vt:lpstr>
      <vt:lpstr>et-line</vt:lpstr>
      <vt:lpstr>Segoe Print</vt:lpstr>
      <vt:lpstr>Lato</vt:lpstr>
      <vt:lpstr>Helvetica Neue Medium</vt:lpstr>
      <vt:lpstr>Gill Sans</vt:lpstr>
      <vt:lpstr>Source Sans Pro Light</vt:lpstr>
      <vt:lpstr>微软雅黑</vt:lpstr>
      <vt:lpstr>Arial Unicode MS</vt:lpstr>
      <vt:lpstr>等线 Light</vt:lpstr>
      <vt:lpstr>等线</vt:lpstr>
      <vt:lpstr>Gill Sans MT</vt:lpstr>
      <vt:lpstr>Roboto Black</vt:lpstr>
      <vt:lpstr>Helvetica Light</vt:lpstr>
      <vt:lpstr>Lato Light</vt:lpstr>
      <vt:lpstr>Lato</vt:lpstr>
      <vt:lpstr>Roboto Medium</vt:lpstr>
      <vt:lpstr>Wide Latin</vt:lpstr>
      <vt:lpstr>义启白加黑体</vt:lpstr>
      <vt:lpstr>仓耳明楷 W01</vt:lpstr>
      <vt:lpstr>华文细黑</vt:lpstr>
      <vt:lpstr>印品睿圆体</vt:lpstr>
      <vt:lpstr>印品粗朗体</vt:lpstr>
      <vt:lpstr>新宋体</vt:lpstr>
      <vt:lpstr>汉仪中等线简</vt:lpstr>
      <vt:lpstr>汉仪超粗黑简</vt:lpstr>
      <vt:lpstr>Malgun Gothic</vt:lpstr>
      <vt:lpstr>Arial Black</vt:lpstr>
      <vt:lpstr>Bahnschrift Light Condensed</vt:lpstr>
      <vt:lpstr>Office 主题​​</vt:lpstr>
      <vt:lpstr>1_Office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演示文稿2</dc:title>
  <dc:creator>Wavoy</dc:creator>
  <cp:lastModifiedBy>JOJO</cp:lastModifiedBy>
  <cp:revision>18</cp:revision>
  <dcterms:created xsi:type="dcterms:W3CDTF">2019-11-12T14:52:00Z</dcterms:created>
  <dcterms:modified xsi:type="dcterms:W3CDTF">2020-04-28T08:18:23Z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