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7241-726F-884B-8546-F348B38FF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A8BC3-DA7B-0243-A047-7364106C0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5050-D71E-7B4E-B168-36B9755E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C35B-F6FA-9E40-9D68-58499C39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9EB6-F468-7349-A5B2-0D61EB67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3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9C0E-C268-1141-B577-A8711CC7A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75293-D993-7C49-B466-9A344F1F2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E09E-D257-6D46-B14D-CB63ED08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3D11-19CA-1247-984C-E61ECB4F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AEA3D-DF60-9247-A80A-B1C74D25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EF766-6930-F64B-9452-527064802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7A49-697D-4C44-B267-136D69698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B4C8-58E4-2244-BD9D-AE64E8DC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DBB2-BD16-5B41-9D46-B95FF8D6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668AE-7EF8-0E4D-AB52-11DC2460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46C9-CE36-964A-85B3-A6FB74F9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B314-359B-F945-8FAA-099B2B81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24E4-1984-AD4A-9781-A4A039B6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5E56-B748-EB49-8CCB-F7E234D1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53CA-F3AF-1341-B694-0312A255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6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9DFA-88AE-7B41-9E2E-B4173BB7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1EB5F-9B72-3340-9AEF-79DA8093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D006-4E61-B142-A7D6-6E96E8DC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75D1-187F-C64E-82AB-CE173BDA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97B6-B91D-F84F-B9EE-C5E6317A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59EC-8692-1A41-962E-65456B11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78B3-A1F2-EE44-B108-8CE796F99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F554E-F536-214C-951E-23404A300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4E2C-32C4-EE42-B285-8CD454C3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7E1DE-CD15-534B-9010-382DA72B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37C2-819C-4644-AD18-06A44456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1EE0-5DF9-2146-A8E3-DE83BBE9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4C6A-D52E-6345-9CBC-F13207342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AB9C8-9137-8942-958E-9597D6E5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6D5B2-DDAC-4844-9D90-B8FC7DCA5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3E2C-C772-B343-AA08-F446933B3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23E45-CEA6-7B49-93D2-2B2B698A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3656E-BE6E-4449-8F54-9A93BF7E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BBF77-E916-BF4E-8612-84F2EC23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3E32-390D-184D-BA11-F30EB1BF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C3BAB-61E1-BB4C-A7C1-EE177ADC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C90BC-F6EA-F447-B713-D2B6705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E90B-3570-D544-BCBB-36D3D2E8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D9BBA-42F0-E147-A322-C0714A7D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621FB-38FA-EC4D-9C44-08CEB57F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094F7-4908-9349-BCB1-DB12639B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4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D3E8-DD2A-AD4E-BE53-3FDE663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71D72-C237-474E-8978-E7BA6587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BAED0-60E3-1D42-87C6-9256AF380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BFB4-086C-0547-8CC6-3034C54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BF455-DFE4-FD40-A14E-FB47E156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8133-A90D-2849-AACB-01BF59E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5C96-44F2-8448-86D7-14FBF9FD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63508-90D6-DC41-BEE8-79C89BDA9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F687E-0FF6-1243-9E1A-281E084C2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8799B-7ACA-2440-8483-FF6E772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23A3B-5973-7447-9CEF-5FB25ED6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2319A-21E3-6342-B990-86254B61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8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381F3-C05C-1149-842C-F1EE6CCA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75BC6-E1CA-2347-99EC-AA7DB6A6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DC7D-19CF-E64F-909F-4ACFF9E1F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BEE5B-8642-0340-819D-FF7F3C24362F}" type="datetimeFigureOut">
              <a:rPr lang="en-US" smtClean="0"/>
              <a:t>5/29/21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02F5C-1077-A54C-B21F-9FDC5FFA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BAFF-AE1A-1941-84C8-E102D2B0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89DA5-4845-9B45-A36E-366F5D6C6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3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8F00-D8B0-5246-AFDF-3F391BDB9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23726-A413-AF4F-9FF4-22A043303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8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3385-C303-6F4F-B410-4B55B92C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5E91-AB17-0649-8340-21D72095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Project’s name is </a:t>
            </a:r>
            <a:r>
              <a:rPr lang="en-US" dirty="0" err="1"/>
              <a:t>HouseApp</a:t>
            </a:r>
            <a:endParaRPr lang="en-US" dirty="0"/>
          </a:p>
          <a:p>
            <a:r>
              <a:rPr lang="en-US" dirty="0"/>
              <a:t>Languages and frameworks:</a:t>
            </a:r>
          </a:p>
          <a:p>
            <a:pPr marL="457200" lvl="1" indent="0">
              <a:buNone/>
            </a:pPr>
            <a:r>
              <a:rPr lang="en-US" dirty="0"/>
              <a:t>-  Java, spring-boot-framework, maven</a:t>
            </a:r>
          </a:p>
          <a:p>
            <a:pPr lvl="1">
              <a:buFontTx/>
              <a:buChar char="-"/>
            </a:pPr>
            <a:r>
              <a:rPr lang="en-US" dirty="0"/>
              <a:t>Angular</a:t>
            </a:r>
          </a:p>
          <a:p>
            <a:pPr lvl="1">
              <a:buFontTx/>
              <a:buChar char="-"/>
            </a:pPr>
            <a:r>
              <a:rPr lang="en-US" dirty="0"/>
              <a:t>My-</a:t>
            </a:r>
            <a:r>
              <a:rPr lang="en-US" dirty="0" err="1"/>
              <a:t>Sql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Git</a:t>
            </a:r>
          </a:p>
          <a:p>
            <a:r>
              <a:rPr lang="en-US" dirty="0"/>
              <a:t>Tools: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 err="1"/>
              <a:t>InteliJ</a:t>
            </a:r>
            <a:r>
              <a:rPr lang="en-US" dirty="0"/>
              <a:t>, </a:t>
            </a:r>
            <a:r>
              <a:rPr lang="en-US" dirty="0" err="1"/>
              <a:t>Webstorm</a:t>
            </a:r>
            <a:r>
              <a:rPr lang="en-US" dirty="0"/>
              <a:t>, </a:t>
            </a:r>
            <a:r>
              <a:rPr lang="en-US" dirty="0" err="1"/>
              <a:t>DataGrip</a:t>
            </a:r>
            <a:r>
              <a:rPr lang="en-US" dirty="0"/>
              <a:t>, node </a:t>
            </a:r>
            <a:r>
              <a:rPr lang="en-US" dirty="0" err="1"/>
              <a:t>js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EBDF-F7B3-6F43-B1A7-EC1CD0A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E4FE-F0B2-4440-8AE2-A1DA2EE7E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Login</a:t>
            </a:r>
          </a:p>
          <a:p>
            <a:r>
              <a:rPr lang="en-US" dirty="0"/>
              <a:t>Manage user accounts</a:t>
            </a:r>
          </a:p>
          <a:p>
            <a:pPr lvl="1"/>
            <a:r>
              <a:rPr lang="en-US" dirty="0"/>
              <a:t>Add new user</a:t>
            </a:r>
          </a:p>
          <a:p>
            <a:pPr lvl="1"/>
            <a:r>
              <a:rPr lang="en-US" dirty="0"/>
              <a:t>Edit user information</a:t>
            </a:r>
          </a:p>
          <a:p>
            <a:pPr lvl="1"/>
            <a:r>
              <a:rPr lang="en-US" dirty="0"/>
              <a:t>Delete user account</a:t>
            </a:r>
          </a:p>
          <a:p>
            <a:r>
              <a:rPr lang="en-US" dirty="0"/>
              <a:t>Manage products (houses)</a:t>
            </a:r>
          </a:p>
          <a:p>
            <a:pPr lvl="1"/>
            <a:r>
              <a:rPr lang="en-US" dirty="0"/>
              <a:t>Add new product</a:t>
            </a:r>
          </a:p>
          <a:p>
            <a:pPr lvl="1"/>
            <a:r>
              <a:rPr lang="en-US" dirty="0"/>
              <a:t>Edit product information</a:t>
            </a:r>
          </a:p>
          <a:p>
            <a:pPr lvl="1"/>
            <a:r>
              <a:rPr lang="en-US" dirty="0"/>
              <a:t>Delete product</a:t>
            </a:r>
          </a:p>
          <a:p>
            <a:r>
              <a:rPr lang="en-US" dirty="0"/>
              <a:t>Statistic</a:t>
            </a:r>
          </a:p>
          <a:p>
            <a:r>
              <a:rPr lang="en-US" dirty="0"/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752559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208-F04B-284C-BA44-54CE5308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C41E-3076-5144-82E8-137DB4F3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all products (Home page)</a:t>
            </a:r>
          </a:p>
          <a:p>
            <a:r>
              <a:rPr lang="en-US" dirty="0"/>
              <a:t>Purchase product (shopping card page)</a:t>
            </a:r>
          </a:p>
          <a:p>
            <a:r>
              <a:rPr lang="en-US" dirty="0"/>
              <a:t>See my order</a:t>
            </a:r>
          </a:p>
          <a:p>
            <a:r>
              <a:rPr lang="en-US" dirty="0"/>
              <a:t>Manage my account</a:t>
            </a:r>
          </a:p>
          <a:p>
            <a:pPr lvl="1"/>
            <a:r>
              <a:rPr lang="en-US" dirty="0"/>
              <a:t>View my account</a:t>
            </a:r>
          </a:p>
          <a:p>
            <a:pPr lvl="1"/>
            <a:r>
              <a:rPr lang="en-US" dirty="0"/>
              <a:t>Edit information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4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House App</vt:lpstr>
      <vt:lpstr>PowerPoint Presentation</vt:lpstr>
      <vt:lpstr>Manage</vt:lpstr>
      <vt:lpstr>End-user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App</dc:title>
  <dc:creator>Hai Trung</dc:creator>
  <cp:lastModifiedBy>Hai Trung</cp:lastModifiedBy>
  <cp:revision>6</cp:revision>
  <dcterms:created xsi:type="dcterms:W3CDTF">2021-05-29T22:15:40Z</dcterms:created>
  <dcterms:modified xsi:type="dcterms:W3CDTF">2021-05-29T22:29:24Z</dcterms:modified>
</cp:coreProperties>
</file>