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7.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8.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9.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10.xml" ContentType="application/vnd.openxmlformats-officedocument.theme+xml"/>
  <Override PartName="/ppt/slideLayouts/slideLayout34.xml" ContentType="application/vnd.openxmlformats-officedocument.presentationml.slideLayout+xml"/>
  <Override PartName="/ppt/theme/theme11.xml" ContentType="application/vnd.openxmlformats-officedocument.theme+xml"/>
  <Override PartName="/ppt/slideLayouts/slideLayout35.xml" ContentType="application/vnd.openxmlformats-officedocument.presentationml.slideLayout+xml"/>
  <Override PartName="/ppt/theme/theme1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13.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14.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1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16.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17.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18.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19.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20.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21.xml" ContentType="application/vnd.openxmlformats-officedocument.theme+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22.xml" ContentType="application/vnd.openxmlformats-officedocument.theme+xml"/>
  <Override PartName="/ppt/theme/theme23.xml" ContentType="application/vnd.openxmlformats-officedocument.theme+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slideLayouts/slideLayout167.xml" ContentType="application/vnd.openxmlformats-officedocument.presentationml.slideLayout+xml"/>
  <Override PartName="/ppt/theme/theme28.xml" ContentType="application/vnd.openxmlformats-officedocument.theme+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theme/theme29.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797" r:id="rId2"/>
    <p:sldMasterId id="2147483816" r:id="rId3"/>
    <p:sldMasterId id="2147483683" r:id="rId4"/>
    <p:sldMasterId id="2147483897" r:id="rId5"/>
    <p:sldMasterId id="2147483900" r:id="rId6"/>
    <p:sldMasterId id="2147483912" r:id="rId7"/>
    <p:sldMasterId id="2147483922" r:id="rId8"/>
    <p:sldMasterId id="2147483931" r:id="rId9"/>
    <p:sldMasterId id="2147483936" r:id="rId10"/>
    <p:sldMasterId id="2147483953" r:id="rId11"/>
    <p:sldMasterId id="2147483955" r:id="rId12"/>
    <p:sldMasterId id="2147483957" r:id="rId13"/>
    <p:sldMasterId id="2147483977" r:id="rId14"/>
    <p:sldMasterId id="2147483995" r:id="rId15"/>
    <p:sldMasterId id="2147484012" r:id="rId16"/>
    <p:sldMasterId id="2147484027" r:id="rId17"/>
    <p:sldMasterId id="2147484035" r:id="rId18"/>
    <p:sldMasterId id="2147484046" r:id="rId19"/>
    <p:sldMasterId id="2147484079" r:id="rId20"/>
    <p:sldMasterId id="2147484107" r:id="rId21"/>
    <p:sldMasterId id="2147484134" r:id="rId22"/>
    <p:sldMasterId id="2147484160" r:id="rId23"/>
    <p:sldMasterId id="2147484162" r:id="rId24"/>
    <p:sldMasterId id="2147484166" r:id="rId25"/>
    <p:sldMasterId id="2147484167" r:id="rId26"/>
    <p:sldMasterId id="2147484174" r:id="rId27"/>
    <p:sldMasterId id="2147484175" r:id="rId28"/>
    <p:sldMasterId id="2147484177" r:id="rId29"/>
  </p:sldMasterIdLst>
  <p:notesMasterIdLst>
    <p:notesMasterId r:id="rId47"/>
  </p:notesMasterIdLst>
  <p:handoutMasterIdLst>
    <p:handoutMasterId r:id="rId48"/>
  </p:handoutMasterIdLst>
  <p:sldIdLst>
    <p:sldId id="498" r:id="rId30"/>
    <p:sldId id="505" r:id="rId31"/>
    <p:sldId id="507" r:id="rId32"/>
    <p:sldId id="515" r:id="rId33"/>
    <p:sldId id="525" r:id="rId34"/>
    <p:sldId id="508" r:id="rId35"/>
    <p:sldId id="526" r:id="rId36"/>
    <p:sldId id="533" r:id="rId37"/>
    <p:sldId id="534" r:id="rId38"/>
    <p:sldId id="535" r:id="rId39"/>
    <p:sldId id="536" r:id="rId40"/>
    <p:sldId id="537" r:id="rId41"/>
    <p:sldId id="549" r:id="rId42"/>
    <p:sldId id="539" r:id="rId43"/>
    <p:sldId id="544" r:id="rId44"/>
    <p:sldId id="545" r:id="rId45"/>
    <p:sldId id="546" r:id="rId46"/>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3701" userDrawn="1">
          <p15:clr>
            <a:srgbClr val="A4A3A4"/>
          </p15:clr>
        </p15:guide>
        <p15:guide id="6" orient="horz" pos="2159" userDrawn="1">
          <p15:clr>
            <a:srgbClr val="A4A3A4"/>
          </p15:clr>
        </p15:guide>
        <p15:guide id="7" pos="353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F08500"/>
    <a:srgbClr val="0000FF"/>
    <a:srgbClr val="F8B53C"/>
    <a:srgbClr val="66CCFF"/>
    <a:srgbClr val="C2C2C2"/>
    <a:srgbClr val="EB5C01"/>
    <a:srgbClr val="FFCC99"/>
    <a:srgbClr val="FF0000"/>
    <a:srgbClr val="E98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5" autoAdjust="0"/>
    <p:restoredTop sz="92808" autoAdjust="0"/>
  </p:normalViewPr>
  <p:slideViewPr>
    <p:cSldViewPr snapToGrid="0" snapToObjects="1">
      <p:cViewPr varScale="1">
        <p:scale>
          <a:sx n="68" d="100"/>
          <a:sy n="68" d="100"/>
        </p:scale>
        <p:origin x="456" y="67"/>
      </p:cViewPr>
      <p:guideLst>
        <p:guide pos="3701"/>
        <p:guide orient="horz" pos="2159"/>
        <p:guide pos="35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104"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 /><Relationship Id="rId18" Type="http://schemas.openxmlformats.org/officeDocument/2006/relationships/slideMaster" Target="slideMasters/slideMaster18.xml" /><Relationship Id="rId26" Type="http://schemas.openxmlformats.org/officeDocument/2006/relationships/slideMaster" Target="slideMasters/slideMaster26.xml" /><Relationship Id="rId39" Type="http://schemas.openxmlformats.org/officeDocument/2006/relationships/slide" Target="slides/slide10.xml" /><Relationship Id="rId3" Type="http://schemas.openxmlformats.org/officeDocument/2006/relationships/slideMaster" Target="slideMasters/slideMaster3.xml" /><Relationship Id="rId21" Type="http://schemas.openxmlformats.org/officeDocument/2006/relationships/slideMaster" Target="slideMasters/slideMaster21.xml" /><Relationship Id="rId34" Type="http://schemas.openxmlformats.org/officeDocument/2006/relationships/slide" Target="slides/slide5.xml" /><Relationship Id="rId42" Type="http://schemas.openxmlformats.org/officeDocument/2006/relationships/slide" Target="slides/slide13.xml" /><Relationship Id="rId47" Type="http://schemas.openxmlformats.org/officeDocument/2006/relationships/notesMaster" Target="notesMasters/notesMaster1.xml" /><Relationship Id="rId50" Type="http://schemas.openxmlformats.org/officeDocument/2006/relationships/viewProps" Target="viewProps.xml" /><Relationship Id="rId7" Type="http://schemas.openxmlformats.org/officeDocument/2006/relationships/slideMaster" Target="slideMasters/slideMaster7.xml" /><Relationship Id="rId12" Type="http://schemas.openxmlformats.org/officeDocument/2006/relationships/slideMaster" Target="slideMasters/slideMaster12.xml" /><Relationship Id="rId17" Type="http://schemas.openxmlformats.org/officeDocument/2006/relationships/slideMaster" Target="slideMasters/slideMaster17.xml" /><Relationship Id="rId25" Type="http://schemas.openxmlformats.org/officeDocument/2006/relationships/slideMaster" Target="slideMasters/slideMaster25.xml" /><Relationship Id="rId33" Type="http://schemas.openxmlformats.org/officeDocument/2006/relationships/slide" Target="slides/slide4.xml" /><Relationship Id="rId38" Type="http://schemas.openxmlformats.org/officeDocument/2006/relationships/slide" Target="slides/slide9.xml" /><Relationship Id="rId46" Type="http://schemas.openxmlformats.org/officeDocument/2006/relationships/slide" Target="slides/slide17.xml" /><Relationship Id="rId2" Type="http://schemas.openxmlformats.org/officeDocument/2006/relationships/slideMaster" Target="slideMasters/slideMaster2.xml" /><Relationship Id="rId16" Type="http://schemas.openxmlformats.org/officeDocument/2006/relationships/slideMaster" Target="slideMasters/slideMaster16.xml" /><Relationship Id="rId20" Type="http://schemas.openxmlformats.org/officeDocument/2006/relationships/slideMaster" Target="slideMasters/slideMaster20.xml" /><Relationship Id="rId29" Type="http://schemas.openxmlformats.org/officeDocument/2006/relationships/slideMaster" Target="slideMasters/slideMaster29.xml" /><Relationship Id="rId41" Type="http://schemas.openxmlformats.org/officeDocument/2006/relationships/slide" Target="slides/slide12.xml" /><Relationship Id="rId1" Type="http://schemas.openxmlformats.org/officeDocument/2006/relationships/slideMaster" Target="slideMasters/slideMaster1.xml" /><Relationship Id="rId6" Type="http://schemas.openxmlformats.org/officeDocument/2006/relationships/slideMaster" Target="slideMasters/slideMaster6.xml" /><Relationship Id="rId11" Type="http://schemas.openxmlformats.org/officeDocument/2006/relationships/slideMaster" Target="slideMasters/slideMaster11.xml" /><Relationship Id="rId24" Type="http://schemas.openxmlformats.org/officeDocument/2006/relationships/slideMaster" Target="slideMasters/slideMaster24.xml" /><Relationship Id="rId32" Type="http://schemas.openxmlformats.org/officeDocument/2006/relationships/slide" Target="slides/slide3.xml" /><Relationship Id="rId37" Type="http://schemas.openxmlformats.org/officeDocument/2006/relationships/slide" Target="slides/slide8.xml" /><Relationship Id="rId40" Type="http://schemas.openxmlformats.org/officeDocument/2006/relationships/slide" Target="slides/slide11.xml" /><Relationship Id="rId45" Type="http://schemas.openxmlformats.org/officeDocument/2006/relationships/slide" Target="slides/slide16.xml" /><Relationship Id="rId5" Type="http://schemas.openxmlformats.org/officeDocument/2006/relationships/slideMaster" Target="slideMasters/slideMaster5.xml" /><Relationship Id="rId15" Type="http://schemas.openxmlformats.org/officeDocument/2006/relationships/slideMaster" Target="slideMasters/slideMaster15.xml" /><Relationship Id="rId23" Type="http://schemas.openxmlformats.org/officeDocument/2006/relationships/slideMaster" Target="slideMasters/slideMaster23.xml" /><Relationship Id="rId28" Type="http://schemas.openxmlformats.org/officeDocument/2006/relationships/slideMaster" Target="slideMasters/slideMaster28.xml" /><Relationship Id="rId36" Type="http://schemas.openxmlformats.org/officeDocument/2006/relationships/slide" Target="slides/slide7.xml" /><Relationship Id="rId49" Type="http://schemas.openxmlformats.org/officeDocument/2006/relationships/presProps" Target="presProps.xml" /><Relationship Id="rId10" Type="http://schemas.openxmlformats.org/officeDocument/2006/relationships/slideMaster" Target="slideMasters/slideMaster10.xml" /><Relationship Id="rId19" Type="http://schemas.openxmlformats.org/officeDocument/2006/relationships/slideMaster" Target="slideMasters/slideMaster19.xml" /><Relationship Id="rId31" Type="http://schemas.openxmlformats.org/officeDocument/2006/relationships/slide" Target="slides/slide2.xml" /><Relationship Id="rId44" Type="http://schemas.openxmlformats.org/officeDocument/2006/relationships/slide" Target="slides/slide15.xml" /><Relationship Id="rId52" Type="http://schemas.openxmlformats.org/officeDocument/2006/relationships/tableStyles" Target="tableStyles.xml" /><Relationship Id="rId4" Type="http://schemas.openxmlformats.org/officeDocument/2006/relationships/slideMaster" Target="slideMasters/slideMaster4.xml" /><Relationship Id="rId9" Type="http://schemas.openxmlformats.org/officeDocument/2006/relationships/slideMaster" Target="slideMasters/slideMaster9.xml" /><Relationship Id="rId14" Type="http://schemas.openxmlformats.org/officeDocument/2006/relationships/slideMaster" Target="slideMasters/slideMaster14.xml" /><Relationship Id="rId22" Type="http://schemas.openxmlformats.org/officeDocument/2006/relationships/slideMaster" Target="slideMasters/slideMaster22.xml" /><Relationship Id="rId27" Type="http://schemas.openxmlformats.org/officeDocument/2006/relationships/slideMaster" Target="slideMasters/slideMaster27.xml" /><Relationship Id="rId30" Type="http://schemas.openxmlformats.org/officeDocument/2006/relationships/slide" Target="slides/slide1.xml" /><Relationship Id="rId35" Type="http://schemas.openxmlformats.org/officeDocument/2006/relationships/slide" Target="slides/slide6.xml" /><Relationship Id="rId43" Type="http://schemas.openxmlformats.org/officeDocument/2006/relationships/slide" Target="slides/slide14.xml" /><Relationship Id="rId48" Type="http://schemas.openxmlformats.org/officeDocument/2006/relationships/handoutMaster" Target="handoutMasters/handoutMaster1.xml" /><Relationship Id="rId8" Type="http://schemas.openxmlformats.org/officeDocument/2006/relationships/slideMaster" Target="slideMasters/slideMaster8.xml" /><Relationship Id="rId51"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1.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4/24/2020</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0.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4/24/2020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blog.man7.org/2012/10/how-much-do-builtinexpect-likely-and.html" TargetMode="External" /><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293948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t>2</a:t>
            </a:fld>
            <a:endParaRPr lang="en-US"/>
          </a:p>
        </p:txBody>
      </p:sp>
    </p:spTree>
    <p:extLst>
      <p:ext uri="{BB962C8B-B14F-4D97-AF65-F5344CB8AC3E}">
        <p14:creationId xmlns:p14="http://schemas.microsoft.com/office/powerpoint/2010/main" val="3378639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219304" rtl="0" eaLnBrk="1" fontAlgn="auto" latinLnBrk="0" hangingPunct="1">
              <a:lnSpc>
                <a:spcPct val="100000"/>
              </a:lnSpc>
              <a:spcBef>
                <a:spcPts val="0"/>
              </a:spcBef>
              <a:spcAft>
                <a:spcPts val="0"/>
              </a:spcAft>
              <a:buClrTx/>
              <a:buSzTx/>
              <a:buFontTx/>
              <a:buNone/>
              <a:tabLst/>
              <a:defRPr/>
            </a:pPr>
            <a:r>
              <a:rPr lang="zh-CN" altLang="en-US" sz="1600" b="0" dirty="0">
                <a:latin typeface="微软雅黑" panose="020B0503020204020204" pitchFamily="34" charset="-122"/>
                <a:ea typeface="微软雅黑" panose="020B0503020204020204" pitchFamily="34" charset="-122"/>
              </a:rPr>
              <a:t>参考资料：</a:t>
            </a:r>
            <a:r>
              <a:rPr lang="en-US" altLang="zh-CN" sz="1600" dirty="0">
                <a:latin typeface="微软雅黑" panose="020B0503020204020204" pitchFamily="34" charset="-122"/>
                <a:ea typeface="微软雅黑" panose="020B0503020204020204" pitchFamily="34" charset="-122"/>
                <a:hlinkClick r:id="rId3"/>
              </a:rPr>
              <a:t>http://blog.man7.org/2012/10/how-much-do-builtinexpect-likely-and.html</a:t>
            </a:r>
            <a:endParaRPr lang="en-US" altLang="zh-CN" sz="1600" b="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t>14</a:t>
            </a:fld>
            <a:endParaRPr lang="en-US"/>
          </a:p>
        </p:txBody>
      </p:sp>
    </p:spTree>
    <p:extLst>
      <p:ext uri="{BB962C8B-B14F-4D97-AF65-F5344CB8AC3E}">
        <p14:creationId xmlns:p14="http://schemas.microsoft.com/office/powerpoint/2010/main" val="2805820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8.xml" /></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8.xml" /></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8.xml" /></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8.xml" /></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8.xml" /></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8.xml" /></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Master" Target="../slideMasters/slideMaster19.xml" /></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3.jpeg" /><Relationship Id="rId1" Type="http://schemas.openxmlformats.org/officeDocument/2006/relationships/slideMaster" Target="../slideMasters/slideMaster19.xml" /></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4.jpeg" /><Relationship Id="rId1" Type="http://schemas.openxmlformats.org/officeDocument/2006/relationships/slideMaster" Target="../slideMasters/slideMaster19.xml" /></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5.jpeg" /><Relationship Id="rId1" Type="http://schemas.openxmlformats.org/officeDocument/2006/relationships/slideMaster" Target="../slideMasters/slideMaster19.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6.jpeg" /><Relationship Id="rId1" Type="http://schemas.openxmlformats.org/officeDocument/2006/relationships/slideMaster" Target="../slideMasters/slideMaster19.xml" /></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7.jpeg" /><Relationship Id="rId1" Type="http://schemas.openxmlformats.org/officeDocument/2006/relationships/slideMaster" Target="../slideMasters/slideMaster19.xml" /></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8.jpeg" /><Relationship Id="rId1" Type="http://schemas.openxmlformats.org/officeDocument/2006/relationships/slideMaster" Target="../slideMasters/slideMaster19.xml" /></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9.jpeg" /><Relationship Id="rId1" Type="http://schemas.openxmlformats.org/officeDocument/2006/relationships/slideMaster" Target="../slideMasters/slideMaster19.xml" /></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30.jpeg" /><Relationship Id="rId1" Type="http://schemas.openxmlformats.org/officeDocument/2006/relationships/slideMaster" Target="../slideMasters/slideMaster19.xml" /></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Master" Target="../slideMasters/slideMaster19.xml" /></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0.xml" /></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0.xml" /></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0.xml" /></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0.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0.xml" /></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0.xml" /></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0.xml" /></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0.xml" /></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0.xml" /></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0.xml" /></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0.xml" /></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0.xml" /></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1.xml" /></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1.xml" /></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1.xml" /></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32.jpeg" /><Relationship Id="rId1" Type="http://schemas.openxmlformats.org/officeDocument/2006/relationships/slideMaster" Target="../slideMasters/slideMaster21.xml" /></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1.xml" /></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1.xml" /></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1.xml" /></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1.xml" /></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1.xml" /></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1.xml" /></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1.xml" /></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1.xml" /></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1.xml" /></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1.xml" /></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1.xml" /></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1.xml" /></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1.xml" /></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1.xml" /></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1.xml" /></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2.xml" /></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2.xml" /></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2.xml" /></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2.xml" /></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2.xml" /></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2.xml" /></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2.xml" /></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2.xml" /></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2.xml" /></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2.xml" /></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2.xml" /></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2.xml" /></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2.xml" /></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Master" Target="../slideMasters/slideMaster24.xml" /></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Master" Target="../slideMasters/slideMaster24.xml" /></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Master" Target="../slideMasters/slideMaster24.xml" /></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8.xml" /></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9.xml" /></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9.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Master" Target="../slideMasters/slideMaster8.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Master" Target="../slideMasters/slideMaster8.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9.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0.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0.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0.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1.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2.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3.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3.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3.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3.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3.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3.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3.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3.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3.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3.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3.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3.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3.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3.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3.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3.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3.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4.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4.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4.xml" /></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4.xml" /></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4.xml" /></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4.xml" /></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4.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Master" Target="../slideMasters/slideMaster1.xml" /></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4.xml" /></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4.xml" /></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4.xml" /></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4.xml" /></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4.xml" /></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4.xml" /></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4.xml" /></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5.xml" /></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5.xml" /></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5.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5.xml" /></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5.xml" /></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5.xml" /></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5.xml" /></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5.xml" /></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5.xml" /></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5.xml" /></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5.xml" /></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5.xml" /></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5.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5.xml" /></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6.xml" /></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6.xml" /></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6.xml" /></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6.xml" /></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6.xml" /></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6.xml" /></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6.xml" /></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6.xml" /></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6.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Master" Target="../slideMasters/slideMaster6.xml" /></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6.xml" /></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6.xml" /></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6.xml" /></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6.xml" /></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7.xml" /></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7.xml" /></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7.xml" /></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7.xml" /></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7.xml" /></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7.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探索">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7" name="L 形 6"/>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10"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898996" y="907092"/>
            <a:ext cx="6559809" cy="690255"/>
          </a:xfrm>
          <a:prstGeom prst="rect">
            <a:avLst/>
          </a:prstGeom>
          <a:ln>
            <a:noFill/>
            <a:prstDash val="dash"/>
          </a:ln>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29260" y="1949372"/>
            <a:ext cx="6535842" cy="643926"/>
          </a:xfrm>
        </p:spPr>
        <p:txBody>
          <a:bodyPr/>
          <a:lstStyle>
            <a:lvl1pPr>
              <a:defRPr sz="1400">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1651949536"/>
      </p:ext>
    </p:extLst>
  </p:cSld>
  <p:clrMapOvr>
    <a:masterClrMapping/>
  </p:clrMapOvr>
  <p:extLst>
    <p:ext uri="{DCECCB84-F9BA-43D5-87BE-67443E8EF086}">
      <p15:sldGuideLst xmlns:p15="http://schemas.microsoft.com/office/powerpoint/2012/main">
        <p15:guide id="1" orient="horz" pos="341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Chinese text pag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Microsoft YaHei" panose="020B0503020204020204" pitchFamily="34" charset="-122"/>
                <a:ea typeface="Microsoft YaHei" panose="020B0503020204020204" pitchFamily="34" charset="-122"/>
              </a:defRPr>
            </a:lvl1pPr>
            <a:lvl2pPr marL="593900" indent="0" algn="ctr">
              <a:buNone/>
              <a:defRPr sz="2598"/>
            </a:lvl2pPr>
            <a:lvl3pPr marL="1187798" indent="0" algn="ctr">
              <a:buNone/>
              <a:defRPr sz="2338"/>
            </a:lvl3pPr>
            <a:lvl4pPr marL="1781699" indent="0" algn="ctr">
              <a:buNone/>
              <a:defRPr sz="2079"/>
            </a:lvl4pPr>
            <a:lvl5pPr marL="2375598" indent="0" algn="ctr">
              <a:buNone/>
              <a:defRPr sz="2079"/>
            </a:lvl5pPr>
            <a:lvl6pPr marL="2969497" indent="0" algn="ctr">
              <a:buNone/>
              <a:defRPr sz="2079"/>
            </a:lvl6pPr>
            <a:lvl7pPr marL="3563396" indent="0" algn="ctr">
              <a:buNone/>
              <a:defRPr sz="2079"/>
            </a:lvl7pPr>
            <a:lvl8pPr marL="4157297" indent="0" algn="ctr">
              <a:buNone/>
              <a:defRPr sz="2079"/>
            </a:lvl8pPr>
            <a:lvl9pPr marL="4751195" indent="0" algn="ctr">
              <a:buNone/>
              <a:defRPr sz="2079"/>
            </a:lvl9pPr>
          </a:lstStyle>
          <a:p>
            <a:r>
              <a:rPr lang="zh-CN" altLang="en-US" dirty="0"/>
              <a:t>单击此处添加标题</a:t>
            </a:r>
            <a:endParaRPr lang="en-US" dirty="0"/>
          </a:p>
        </p:txBody>
      </p:sp>
      <p:sp>
        <p:nvSpPr>
          <p:cNvPr id="7" name="Content Placeholder 2">
            <a:extLst>
              <a:ext uri="{FF2B5EF4-FFF2-40B4-BE49-F238E27FC236}">
                <a16:creationId xmlns:a16="http://schemas.microsoft.com/office/drawing/2014/main" id="{8A4EAA63-3827-DA40-B921-C01084B9DA87}"/>
              </a:ext>
            </a:extLst>
          </p:cNvPr>
          <p:cNvSpPr>
            <a:spLocks noGrp="1"/>
          </p:cNvSpPr>
          <p:nvPr>
            <p:ph idx="10" hasCustomPrompt="1"/>
          </p:nvPr>
        </p:nvSpPr>
        <p:spPr>
          <a:xfrm>
            <a:off x="736908" y="1501989"/>
            <a:ext cx="10733557" cy="4690459"/>
          </a:xfrm>
          <a:prstGeom prst="rect">
            <a:avLst/>
          </a:prstGeom>
        </p:spPr>
        <p:txBody>
          <a:bodyPr lIns="0" tIns="0" rIns="0" bIns="0"/>
          <a:lstStyle>
            <a:lvl1pPr marL="12373" indent="0">
              <a:lnSpc>
                <a:spcPct val="100000"/>
              </a:lnSpc>
              <a:spcBef>
                <a:spcPts val="0"/>
              </a:spcBef>
              <a:buFontTx/>
              <a:buNone/>
              <a:tabLst>
                <a:tab pos="1208420" algn="ctr"/>
              </a:tabLst>
              <a:defRPr sz="18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525850" indent="-171159">
              <a:buFont typeface="Arial" panose="020B0604020202020204" pitchFamily="34" charset="0"/>
              <a:buChar char="•"/>
              <a:tabLst>
                <a:tab pos="1208420" algn="ctr"/>
              </a:tabLst>
              <a:defRPr sz="1299" baseline="0"/>
            </a:lvl2pPr>
            <a:lvl3pPr marL="525850" indent="-171159">
              <a:buFont typeface="Arial" panose="020B0604020202020204" pitchFamily="34" charset="0"/>
              <a:buChar char="•"/>
              <a:tabLst>
                <a:tab pos="1208420" algn="ctr"/>
              </a:tabLst>
              <a:defRPr sz="1299" baseline="0"/>
            </a:lvl3pPr>
            <a:lvl4pPr marL="525850" indent="-171159">
              <a:buFont typeface="Arial" panose="020B0604020202020204" pitchFamily="34" charset="0"/>
              <a:buChar char="•"/>
              <a:tabLst>
                <a:tab pos="1208420" algn="ctr"/>
              </a:tabLst>
              <a:defRPr sz="1299" baseline="0"/>
            </a:lvl4pPr>
            <a:lvl5pPr marL="525850" indent="-171159">
              <a:buFont typeface="Arial" panose="020B0604020202020204" pitchFamily="34" charset="0"/>
              <a:buChar char="•"/>
              <a:tabLst>
                <a:tab pos="1208420" algn="ctr"/>
              </a:tabLst>
              <a:defRPr sz="1299" baseline="0"/>
            </a:lvl5pPr>
          </a:lstStyle>
          <a:p>
            <a:pPr lvl="0"/>
            <a:r>
              <a:rPr lang="zh-CN" altLang="en-US" dirty="0"/>
              <a:t>单击此处添加文本</a:t>
            </a:r>
            <a:endParaRPr lang="en-US" dirty="0"/>
          </a:p>
        </p:txBody>
      </p:sp>
    </p:spTree>
    <p:extLst>
      <p:ext uri="{BB962C8B-B14F-4D97-AF65-F5344CB8AC3E}">
        <p14:creationId xmlns:p14="http://schemas.microsoft.com/office/powerpoint/2010/main" val="3598593686"/>
      </p:ext>
    </p:extLst>
  </p:cSld>
  <p:clrMapOvr>
    <a:masterClrMapping/>
  </p:clrMapOvr>
  <p:extLst>
    <p:ext uri="{DCECCB84-F9BA-43D5-87BE-67443E8EF086}">
      <p15:sldGuideLst xmlns:p15="http://schemas.microsoft.com/office/powerpoint/2012/main">
        <p15:guide id="1" pos="3842">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09629" y="468676"/>
            <a:ext cx="11377506" cy="512619"/>
          </a:xfrm>
          <a:prstGeom prst="rect">
            <a:avLst/>
          </a:prstGeom>
        </p:spPr>
        <p:txBody>
          <a:bodyPr/>
          <a:lstStyle>
            <a:lvl1pPr>
              <a:defRPr sz="2799" b="1">
                <a:solidFill>
                  <a:srgbClr val="C00000"/>
                </a:solidFill>
                <a:latin typeface="Cambria" panose="02040503050406030204" pitchFamily="18" charset="0"/>
              </a:defRPr>
            </a:lvl1pPr>
          </a:lstStyle>
          <a:p>
            <a:r>
              <a:rPr lang="en-US" altLang="zh-CN" dirty="0"/>
              <a:t>Click to edit Master text styles</a:t>
            </a:r>
            <a:endParaRPr lang="zh-CN" altLang="en-US" dirty="0"/>
          </a:p>
        </p:txBody>
      </p:sp>
    </p:spTree>
    <p:extLst>
      <p:ext uri="{BB962C8B-B14F-4D97-AF65-F5344CB8AC3E}">
        <p14:creationId xmlns:p14="http://schemas.microsoft.com/office/powerpoint/2010/main" val="142721361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4" name="Title 3"/>
          <p:cNvSpPr>
            <a:spLocks noGrp="1"/>
          </p:cNvSpPr>
          <p:nvPr>
            <p:ph type="title"/>
          </p:nvPr>
        </p:nvSpPr>
        <p:spPr>
          <a:xfrm>
            <a:off x="1007929" y="2263352"/>
            <a:ext cx="7586980" cy="1405416"/>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092084170"/>
      </p:ext>
    </p:extLst>
  </p:cSld>
  <p:clrMapOvr>
    <a:masterClrMapping/>
  </p:clrMapOvr>
  <p:transition advClick="0" advTm="8000">
    <p:fade thruBlk="1"/>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425104" y="2646691"/>
            <a:ext cx="11346556" cy="1564620"/>
          </a:xfrm>
          <a:prstGeom prst="rect">
            <a:avLst/>
          </a:prstGeom>
        </p:spPr>
        <p:txBody>
          <a:bodyPr>
            <a:normAutofit/>
          </a:bodyPr>
          <a:lstStyle>
            <a:lvl1pPr marL="0" marR="0" indent="0" algn="ctr" defTabSz="1219118" rtl="0" eaLnBrk="1" fontAlgn="auto" latinLnBrk="0" hangingPunct="1">
              <a:lnSpc>
                <a:spcPct val="100000"/>
              </a:lnSpc>
              <a:spcBef>
                <a:spcPct val="20000"/>
              </a:spcBef>
              <a:spcAft>
                <a:spcPts val="0"/>
              </a:spcAft>
              <a:buClrTx/>
              <a:buSzTx/>
              <a:buFont typeface="Arial" pitchFamily="34" charset="0"/>
              <a:buNone/>
              <a:tabLst/>
              <a:defRPr sz="3998" baseline="0">
                <a:solidFill>
                  <a:schemeClr val="tx1"/>
                </a:solidFill>
                <a:latin typeface="+mn-ea"/>
                <a:ea typeface="+mn-ea"/>
              </a:defRPr>
            </a:lvl1pPr>
            <a:lvl2pPr marL="609560" indent="0" algn="ctr">
              <a:buNone/>
              <a:defRPr>
                <a:solidFill>
                  <a:schemeClr val="tx1">
                    <a:tint val="75000"/>
                  </a:schemeClr>
                </a:solidFill>
              </a:defRPr>
            </a:lvl2pPr>
            <a:lvl3pPr marL="1219118" indent="0" algn="ctr">
              <a:buNone/>
              <a:defRPr>
                <a:solidFill>
                  <a:schemeClr val="tx1">
                    <a:tint val="75000"/>
                  </a:schemeClr>
                </a:solidFill>
              </a:defRPr>
            </a:lvl3pPr>
            <a:lvl4pPr marL="1828678" indent="0" algn="ctr">
              <a:buNone/>
              <a:defRPr>
                <a:solidFill>
                  <a:schemeClr val="tx1">
                    <a:tint val="75000"/>
                  </a:schemeClr>
                </a:solidFill>
              </a:defRPr>
            </a:lvl4pPr>
            <a:lvl5pPr marL="2438237" indent="0" algn="ctr">
              <a:buNone/>
              <a:defRPr>
                <a:solidFill>
                  <a:schemeClr val="tx1">
                    <a:tint val="75000"/>
                  </a:schemeClr>
                </a:solidFill>
              </a:defRPr>
            </a:lvl5pPr>
            <a:lvl6pPr marL="3047797" indent="0" algn="ctr">
              <a:buNone/>
              <a:defRPr>
                <a:solidFill>
                  <a:schemeClr val="tx1">
                    <a:tint val="75000"/>
                  </a:schemeClr>
                </a:solidFill>
              </a:defRPr>
            </a:lvl6pPr>
            <a:lvl7pPr marL="3657355" indent="0" algn="ctr">
              <a:buNone/>
              <a:defRPr>
                <a:solidFill>
                  <a:schemeClr val="tx1">
                    <a:tint val="75000"/>
                  </a:schemeClr>
                </a:solidFill>
              </a:defRPr>
            </a:lvl7pPr>
            <a:lvl8pPr marL="4266914" indent="0" algn="ctr">
              <a:buNone/>
              <a:defRPr>
                <a:solidFill>
                  <a:schemeClr val="tx1">
                    <a:tint val="75000"/>
                  </a:schemeClr>
                </a:solidFill>
              </a:defRPr>
            </a:lvl8pPr>
            <a:lvl9pPr marL="4876475" indent="0" algn="ctr">
              <a:buNone/>
              <a:defRPr>
                <a:solidFill>
                  <a:schemeClr val="tx1">
                    <a:tint val="75000"/>
                  </a:schemeClr>
                </a:solidFill>
              </a:defRPr>
            </a:lvl9pPr>
          </a:lstStyle>
          <a:p>
            <a:r>
              <a:rPr lang="zh-CN" altLang="en-US" dirty="0"/>
              <a:t>微软雅黑 </a:t>
            </a:r>
            <a:r>
              <a:rPr lang="en-US" altLang="zh-CN" dirty="0"/>
              <a:t>40pt </a:t>
            </a:r>
            <a:r>
              <a:rPr lang="zh-CN" altLang="en-US" dirty="0"/>
              <a:t>，居中，最多两行</a:t>
            </a:r>
          </a:p>
        </p:txBody>
      </p:sp>
    </p:spTree>
    <p:extLst>
      <p:ext uri="{BB962C8B-B14F-4D97-AF65-F5344CB8AC3E}">
        <p14:creationId xmlns:p14="http://schemas.microsoft.com/office/powerpoint/2010/main" val="404126805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10" cy="745784"/>
          </a:xfrm>
          <a:prstGeom prst="rect">
            <a:avLst/>
          </a:prstGeom>
        </p:spPr>
        <p:txBody>
          <a:bodyPr/>
          <a:lstStyle/>
          <a:p>
            <a:r>
              <a:rPr lang="en-US"/>
              <a:t>Click to edit Master title style</a:t>
            </a:r>
          </a:p>
        </p:txBody>
      </p:sp>
      <p:sp>
        <p:nvSpPr>
          <p:cNvPr id="4" name="Content Placeholder 3"/>
          <p:cNvSpPr>
            <a:spLocks noGrp="1"/>
          </p:cNvSpPr>
          <p:nvPr>
            <p:ph sz="quarter" idx="10"/>
          </p:nvPr>
        </p:nvSpPr>
        <p:spPr>
          <a:xfrm>
            <a:off x="1007926" y="1297019"/>
            <a:ext cx="10131957" cy="48000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2599623"/>
      </p:ext>
    </p:extLst>
  </p:cSld>
  <p:clrMapOvr>
    <a:masterClrMapping/>
  </p:clrMapOvr>
  <p:transition advClick="0" advTm="8000">
    <p:fade thruBlk="1"/>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92040" y="386704"/>
            <a:ext cx="11639576" cy="584769"/>
          </a:xfrm>
          <a:prstGeom prst="rect">
            <a:avLst/>
          </a:prstGeom>
        </p:spPr>
        <p:txBody>
          <a:bodyPr wrap="square">
            <a:spAutoFit/>
          </a:bodyPr>
          <a:lstStyle>
            <a:lvl1pPr>
              <a:defRPr sz="3200">
                <a:solidFill>
                  <a:srgbClr val="C00000"/>
                </a:solidFill>
                <a:latin typeface="微软雅黑" pitchFamily="34" charset="-122"/>
                <a:ea typeface="微软雅黑" pitchFamily="34" charset="-122"/>
              </a:defRPr>
            </a:lvl1pPr>
          </a:lstStyle>
          <a:p>
            <a:r>
              <a:rPr lang="en-US" dirty="0"/>
              <a:t>Click to edit Master title style</a:t>
            </a:r>
          </a:p>
        </p:txBody>
      </p:sp>
    </p:spTree>
    <p:extLst>
      <p:ext uri="{BB962C8B-B14F-4D97-AF65-F5344CB8AC3E}">
        <p14:creationId xmlns:p14="http://schemas.microsoft.com/office/powerpoint/2010/main" val="3163366060"/>
      </p:ext>
    </p:extLst>
  </p:cSld>
  <p:clrMapOvr>
    <a:masterClrMapping/>
  </p:clrMapOvr>
  <p:transition advClick="0" advTm="8000">
    <p:fade thruBlk="1"/>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927" y="325440"/>
            <a:ext cx="10180910" cy="871537"/>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1007927" y="1628777"/>
            <a:ext cx="10180910" cy="41941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2333221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1D1D1B"/>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a:t>单击此处添加标题</a:t>
            </a:r>
            <a:endParaRPr lang="en-US" dirty="0"/>
          </a:p>
        </p:txBody>
      </p:sp>
      <p:sp>
        <p:nvSpPr>
          <p:cNvPr id="2" name="Title 1">
            <a:extLst>
              <a:ext uri="{FF2B5EF4-FFF2-40B4-BE49-F238E27FC236}">
                <a16:creationId xmlns:a16="http://schemas.microsoft.com/office/drawing/2014/main"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a16="http://schemas.microsoft.com/office/drawing/2014/main"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a16="http://schemas.microsoft.com/office/drawing/2014/main"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a16="http://schemas.microsoft.com/office/drawing/2014/main" id="{2126AA77-8FA3-FE48-B15D-4A2B254BD1F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7" name="文本框 6"/>
          <p:cNvSpPr txBox="1"/>
          <p:nvPr userDrawn="1"/>
        </p:nvSpPr>
        <p:spPr>
          <a:xfrm>
            <a:off x="729824" y="6521085"/>
            <a:ext cx="2236795" cy="256545"/>
          </a:xfrm>
          <a:prstGeom prst="rect">
            <a:avLst/>
          </a:prstGeom>
          <a:noFill/>
        </p:spPr>
        <p:txBody>
          <a:bodyPr wrap="square" rtlCol="0">
            <a:spAutoFit/>
          </a:bodyPr>
          <a:lstStyle/>
          <a:p>
            <a:pPr algn="ctr" defTabSz="914377"/>
            <a:r>
              <a:rPr lang="zh-CN" altLang="en-US" sz="1067" dirty="0">
                <a:solidFill>
                  <a:prstClr val="black"/>
                </a:solidFill>
                <a:latin typeface="Microsoft YaHei" panose="020B0503020204020204" pitchFamily="34" charset="-122"/>
                <a:ea typeface="Microsoft YaHei" panose="020B0503020204020204" pitchFamily="34" charset="-122"/>
              </a:rPr>
              <a:t>材料版权归华为公司所有</a:t>
            </a:r>
          </a:p>
        </p:txBody>
      </p:sp>
    </p:spTree>
    <p:extLst>
      <p:ext uri="{BB962C8B-B14F-4D97-AF65-F5344CB8AC3E}">
        <p14:creationId xmlns:p14="http://schemas.microsoft.com/office/powerpoint/2010/main" val="2153534579"/>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10895" y="0"/>
            <a:ext cx="12196763"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a:t>单击此处添加标题</a:t>
            </a:r>
            <a:endParaRPr lang="en-US" dirty="0"/>
          </a:p>
        </p:txBody>
      </p:sp>
      <p:sp>
        <p:nvSpPr>
          <p:cNvPr id="9" name="Title 1">
            <a:extLst>
              <a:ext uri="{FF2B5EF4-FFF2-40B4-BE49-F238E27FC236}">
                <a16:creationId xmlns:a16="http://schemas.microsoft.com/office/drawing/2014/main"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6" name="Slide Number Placeholder 5">
            <a:extLst>
              <a:ext uri="{FF2B5EF4-FFF2-40B4-BE49-F238E27FC236}">
                <a16:creationId xmlns:a16="http://schemas.microsoft.com/office/drawing/2014/main"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7" name="TextBox 8">
            <a:extLst>
              <a:ext uri="{FF2B5EF4-FFF2-40B4-BE49-F238E27FC236}">
                <a16:creationId xmlns:a16="http://schemas.microsoft.com/office/drawing/2014/main"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8" name="Picture 10">
            <a:extLst>
              <a:ext uri="{FF2B5EF4-FFF2-40B4-BE49-F238E27FC236}">
                <a16:creationId xmlns:a16="http://schemas.microsoft.com/office/drawing/2014/main"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1" name="文本框 10"/>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a:solidFill>
                  <a:prstClr val="black"/>
                </a:solidFill>
                <a:latin typeface="Microsoft YaHei" panose="020B0503020204020204" pitchFamily="34" charset="-122"/>
                <a:ea typeface="Microsoft YaHei" panose="020B0503020204020204" pitchFamily="34" charset="-122"/>
              </a:rPr>
              <a:t>材料版权归华为公司所有</a:t>
            </a:r>
          </a:p>
        </p:txBody>
      </p:sp>
    </p:spTree>
    <p:extLst>
      <p:ext uri="{BB962C8B-B14F-4D97-AF65-F5344CB8AC3E}">
        <p14:creationId xmlns:p14="http://schemas.microsoft.com/office/powerpoint/2010/main" val="136664711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0" y="0"/>
            <a:ext cx="12196763"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10"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a:t>单击此处添加标题</a:t>
            </a:r>
            <a:endParaRPr lang="en-US" dirty="0"/>
          </a:p>
        </p:txBody>
      </p:sp>
      <p:sp>
        <p:nvSpPr>
          <p:cNvPr id="11" name="Title 1">
            <a:extLst>
              <a:ext uri="{FF2B5EF4-FFF2-40B4-BE49-F238E27FC236}">
                <a16:creationId xmlns:a16="http://schemas.microsoft.com/office/drawing/2014/main"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5" name="Slide Number Placeholder 5">
            <a:extLst>
              <a:ext uri="{FF2B5EF4-FFF2-40B4-BE49-F238E27FC236}">
                <a16:creationId xmlns:a16="http://schemas.microsoft.com/office/drawing/2014/main"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6" name="TextBox 8">
            <a:extLst>
              <a:ext uri="{FF2B5EF4-FFF2-40B4-BE49-F238E27FC236}">
                <a16:creationId xmlns:a16="http://schemas.microsoft.com/office/drawing/2014/main"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7" name="Picture 10">
            <a:extLst>
              <a:ext uri="{FF2B5EF4-FFF2-40B4-BE49-F238E27FC236}">
                <a16:creationId xmlns:a16="http://schemas.microsoft.com/office/drawing/2014/main"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9" name="文本框 8"/>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a:solidFill>
                  <a:prstClr val="black"/>
                </a:solidFill>
                <a:latin typeface="Microsoft YaHei" panose="020B0503020204020204" pitchFamily="34" charset="-122"/>
                <a:ea typeface="Microsoft YaHei" panose="020B0503020204020204" pitchFamily="34" charset="-122"/>
              </a:rPr>
              <a:t>材料版权归华为公司所有</a:t>
            </a:r>
          </a:p>
        </p:txBody>
      </p:sp>
    </p:spTree>
    <p:extLst>
      <p:ext uri="{BB962C8B-B14F-4D97-AF65-F5344CB8AC3E}">
        <p14:creationId xmlns:p14="http://schemas.microsoft.com/office/powerpoint/2010/main" val="332318946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0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a:ln>
            <a:noFill/>
          </a:ln>
        </p:spPr>
      </p:pic>
      <p:sp>
        <p:nvSpPr>
          <p:cNvPr id="7" name="矩形 6"/>
          <p:cNvSpPr/>
          <p:nvPr userDrawn="1"/>
        </p:nvSpPr>
        <p:spPr>
          <a:xfrm>
            <a:off x="0" y="0"/>
            <a:ext cx="12196763" cy="6858000"/>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a:t>单击此处添加标题</a:t>
            </a:r>
            <a:endParaRPr lang="en-US" dirty="0"/>
          </a:p>
        </p:txBody>
      </p:sp>
      <p:sp>
        <p:nvSpPr>
          <p:cNvPr id="9" name="Title 1">
            <a:extLst>
              <a:ext uri="{FF2B5EF4-FFF2-40B4-BE49-F238E27FC236}">
                <a16:creationId xmlns:a16="http://schemas.microsoft.com/office/drawing/2014/main"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a16="http://schemas.microsoft.com/office/drawing/2014/main"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a16="http://schemas.microsoft.com/office/drawing/2014/main"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a16="http://schemas.microsoft.com/office/drawing/2014/main"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0" name="文本框 9"/>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a:solidFill>
                  <a:prstClr val="black"/>
                </a:solidFill>
                <a:latin typeface="Microsoft YaHei" panose="020B0503020204020204" pitchFamily="34" charset="-122"/>
                <a:ea typeface="Microsoft YaHei" panose="020B0503020204020204" pitchFamily="34" charset="-122"/>
              </a:rPr>
              <a:t>材料版权归华为公司所有</a:t>
            </a:r>
          </a:p>
        </p:txBody>
      </p:sp>
    </p:spTree>
    <p:extLst>
      <p:ext uri="{BB962C8B-B14F-4D97-AF65-F5344CB8AC3E}">
        <p14:creationId xmlns:p14="http://schemas.microsoft.com/office/powerpoint/2010/main" val="3171100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09009" y="170347"/>
            <a:ext cx="11235233" cy="935887"/>
          </a:xfrm>
          <a:prstGeom prst="rect">
            <a:avLst/>
          </a:prstGeom>
        </p:spPr>
        <p:txBody>
          <a:bodyPr>
            <a:noAutofit/>
          </a:bodyPr>
          <a:lstStyle>
            <a:lvl1pPr marL="0" marR="0" indent="0" algn="l" defTabSz="1218712" rtl="0" eaLnBrk="1" fontAlgn="auto" latinLnBrk="0" hangingPunct="1">
              <a:lnSpc>
                <a:spcPct val="100000"/>
              </a:lnSpc>
              <a:spcBef>
                <a:spcPct val="0"/>
              </a:spcBef>
              <a:spcAft>
                <a:spcPts val="0"/>
              </a:spcAft>
              <a:buClrTx/>
              <a:buSzTx/>
              <a:buFontTx/>
              <a:buNone/>
              <a:tabLst/>
              <a:defRPr sz="3198" b="0">
                <a:solidFill>
                  <a:schemeClr val="tx1">
                    <a:lumMod val="75000"/>
                    <a:lumOff val="25000"/>
                  </a:schemeClr>
                </a:solidFill>
                <a:latin typeface="+mj-ea"/>
                <a:ea typeface="+mj-ea"/>
              </a:defRPr>
            </a:lvl1pPr>
          </a:lstStyle>
          <a:p>
            <a:endParaRPr lang="en-US" altLang="zh-CN" dirty="0"/>
          </a:p>
        </p:txBody>
      </p:sp>
    </p:spTree>
    <p:extLst>
      <p:ext uri="{BB962C8B-B14F-4D97-AF65-F5344CB8AC3E}">
        <p14:creationId xmlns:p14="http://schemas.microsoft.com/office/powerpoint/2010/main" val="289400088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0" y="0"/>
            <a:ext cx="12196763"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a:t>单击此处添加标题</a:t>
            </a:r>
            <a:endParaRPr lang="en-US" dirty="0"/>
          </a:p>
        </p:txBody>
      </p:sp>
      <p:sp>
        <p:nvSpPr>
          <p:cNvPr id="9" name="Title 1">
            <a:extLst>
              <a:ext uri="{FF2B5EF4-FFF2-40B4-BE49-F238E27FC236}">
                <a16:creationId xmlns:a16="http://schemas.microsoft.com/office/drawing/2014/main"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a16="http://schemas.microsoft.com/office/drawing/2014/main"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a16="http://schemas.microsoft.com/office/drawing/2014/main"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a16="http://schemas.microsoft.com/office/drawing/2014/main"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0" name="文本框 9"/>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a:solidFill>
                  <a:prstClr val="black"/>
                </a:solidFill>
                <a:latin typeface="Microsoft YaHei" panose="020B0503020204020204" pitchFamily="34" charset="-122"/>
                <a:ea typeface="Microsoft YaHei" panose="020B0503020204020204" pitchFamily="34" charset="-122"/>
              </a:rPr>
              <a:t>材料版权归华为公司所有</a:t>
            </a:r>
          </a:p>
        </p:txBody>
      </p:sp>
    </p:spTree>
    <p:extLst>
      <p:ext uri="{BB962C8B-B14F-4D97-AF65-F5344CB8AC3E}">
        <p14:creationId xmlns:p14="http://schemas.microsoft.com/office/powerpoint/2010/main" val="416170823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0" y="0"/>
            <a:ext cx="12196763"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a:t>单击此处添加标题</a:t>
            </a:r>
            <a:endParaRPr lang="en-US" dirty="0"/>
          </a:p>
        </p:txBody>
      </p:sp>
      <p:sp>
        <p:nvSpPr>
          <p:cNvPr id="9" name="Title 1">
            <a:extLst>
              <a:ext uri="{FF2B5EF4-FFF2-40B4-BE49-F238E27FC236}">
                <a16:creationId xmlns:a16="http://schemas.microsoft.com/office/drawing/2014/main"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a16="http://schemas.microsoft.com/office/drawing/2014/main"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a16="http://schemas.microsoft.com/office/drawing/2014/main"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a16="http://schemas.microsoft.com/office/drawing/2014/main"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0" name="文本框 9"/>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a:solidFill>
                  <a:prstClr val="black"/>
                </a:solidFill>
                <a:latin typeface="Microsoft YaHei" panose="020B0503020204020204" pitchFamily="34" charset="-122"/>
                <a:ea typeface="Microsoft YaHei" panose="020B0503020204020204" pitchFamily="34" charset="-122"/>
              </a:rPr>
              <a:t>材料版权归华为公司所有</a:t>
            </a:r>
          </a:p>
        </p:txBody>
      </p:sp>
    </p:spTree>
    <p:extLst>
      <p:ext uri="{BB962C8B-B14F-4D97-AF65-F5344CB8AC3E}">
        <p14:creationId xmlns:p14="http://schemas.microsoft.com/office/powerpoint/2010/main" val="39144234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0" y="0"/>
            <a:ext cx="12196763"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a:t>单击此处添加标题</a:t>
            </a:r>
            <a:endParaRPr lang="en-US" dirty="0"/>
          </a:p>
        </p:txBody>
      </p:sp>
      <p:sp>
        <p:nvSpPr>
          <p:cNvPr id="9" name="Title 1">
            <a:extLst>
              <a:ext uri="{FF2B5EF4-FFF2-40B4-BE49-F238E27FC236}">
                <a16:creationId xmlns:a16="http://schemas.microsoft.com/office/drawing/2014/main"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a16="http://schemas.microsoft.com/office/drawing/2014/main"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a16="http://schemas.microsoft.com/office/drawing/2014/main"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a16="http://schemas.microsoft.com/office/drawing/2014/main"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0" name="文本框 9"/>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a:solidFill>
                  <a:prstClr val="black"/>
                </a:solidFill>
                <a:latin typeface="Microsoft YaHei" panose="020B0503020204020204" pitchFamily="34" charset="-122"/>
                <a:ea typeface="Microsoft YaHei" panose="020B0503020204020204" pitchFamily="34" charset="-122"/>
              </a:rPr>
              <a:t>材料版权归华为公司所有</a:t>
            </a:r>
          </a:p>
        </p:txBody>
      </p:sp>
    </p:spTree>
    <p:extLst>
      <p:ext uri="{BB962C8B-B14F-4D97-AF65-F5344CB8AC3E}">
        <p14:creationId xmlns:p14="http://schemas.microsoft.com/office/powerpoint/2010/main" val="33178756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10895" y="0"/>
            <a:ext cx="12207658" cy="6858000"/>
          </a:xfrm>
          <a:prstGeom prst="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a:t>单击此处添加标题</a:t>
            </a:r>
            <a:endParaRPr lang="en-US" dirty="0"/>
          </a:p>
        </p:txBody>
      </p:sp>
      <p:sp>
        <p:nvSpPr>
          <p:cNvPr id="9" name="Title 1">
            <a:extLst>
              <a:ext uri="{FF2B5EF4-FFF2-40B4-BE49-F238E27FC236}">
                <a16:creationId xmlns:a16="http://schemas.microsoft.com/office/drawing/2014/main"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a16="http://schemas.microsoft.com/office/drawing/2014/main"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a16="http://schemas.microsoft.com/office/drawing/2014/main"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a16="http://schemas.microsoft.com/office/drawing/2014/main"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0" name="文本框 9"/>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a:solidFill>
                  <a:prstClr val="black"/>
                </a:solidFill>
                <a:latin typeface="Microsoft YaHei" panose="020B0503020204020204" pitchFamily="34" charset="-122"/>
                <a:ea typeface="Microsoft YaHei" panose="020B0503020204020204" pitchFamily="34" charset="-122"/>
              </a:rPr>
              <a:t>材料版权归华为公司所有</a:t>
            </a:r>
          </a:p>
        </p:txBody>
      </p:sp>
    </p:spTree>
    <p:extLst>
      <p:ext uri="{BB962C8B-B14F-4D97-AF65-F5344CB8AC3E}">
        <p14:creationId xmlns:p14="http://schemas.microsoft.com/office/powerpoint/2010/main" val="377726899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7" name="矩形 6"/>
          <p:cNvSpPr/>
          <p:nvPr userDrawn="1"/>
        </p:nvSpPr>
        <p:spPr>
          <a:xfrm>
            <a:off x="0" y="0"/>
            <a:ext cx="12196763" cy="6858000"/>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914377"/>
            <a:endParaRPr lang="zh-CN" altLang="en-US" sz="1800">
              <a:solidFill>
                <a:prstClr val="white"/>
              </a:solidFill>
            </a:endParaRPr>
          </a:p>
        </p:txBody>
      </p:sp>
      <p:sp>
        <p:nvSpPr>
          <p:cNvPr id="8"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9824" y="514557"/>
            <a:ext cx="10729942" cy="993400"/>
          </a:xfrm>
          <a:prstGeom prst="rect">
            <a:avLst/>
          </a:prstGeom>
        </p:spPr>
        <p:txBody>
          <a:bodyPr lIns="0" tIns="0" rIns="0" bIns="0" anchor="t">
            <a:normAutofit/>
          </a:bodyPr>
          <a:lstStyle>
            <a:lvl1pPr marL="0" indent="0" algn="l">
              <a:lnSpc>
                <a:spcPts val="3520"/>
              </a:lnSpc>
              <a:spcBef>
                <a:spcPts val="0"/>
              </a:spcBef>
              <a:buNone/>
              <a:defRPr sz="3200" baseline="0">
                <a:solidFill>
                  <a:srgbClr val="000000"/>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dirty="0"/>
              <a:t>单击此处添加标题</a:t>
            </a:r>
            <a:endParaRPr lang="en-US" dirty="0"/>
          </a:p>
        </p:txBody>
      </p:sp>
      <p:sp>
        <p:nvSpPr>
          <p:cNvPr id="9" name="Title 1">
            <a:extLst>
              <a:ext uri="{FF2B5EF4-FFF2-40B4-BE49-F238E27FC236}">
                <a16:creationId xmlns:a16="http://schemas.microsoft.com/office/drawing/2014/main" id="{90F8C169-724B-D241-A3D4-211D947A191E}"/>
              </a:ext>
            </a:extLst>
          </p:cNvPr>
          <p:cNvSpPr>
            <a:spLocks noGrp="1"/>
          </p:cNvSpPr>
          <p:nvPr>
            <p:ph type="ctrTitle"/>
          </p:nvPr>
        </p:nvSpPr>
        <p:spPr>
          <a:xfrm>
            <a:off x="734993" y="1821119"/>
            <a:ext cx="10748569" cy="4264548"/>
          </a:xfrm>
          <a:prstGeom prst="rect">
            <a:avLst/>
          </a:prstGeom>
        </p:spPr>
        <p:txBody>
          <a:bodyPr lIns="0" tIns="0" rIns="0" bIns="0" anchor="t">
            <a:normAutofit/>
          </a:bodyPr>
          <a:lstStyle>
            <a:lvl1pPr marL="0" indent="0" algn="l">
              <a:lnSpc>
                <a:spcPts val="1413"/>
              </a:lnSpc>
              <a:buFontTx/>
              <a:buNone/>
              <a:defRPr sz="1867" b="0" i="0" baseline="0">
                <a:solidFill>
                  <a:srgbClr val="000000"/>
                </a:solidFill>
                <a:latin typeface="Arial" panose="020B0604020202020204" pitchFamily="34" charset="0"/>
                <a:ea typeface="Microsoft YaHei" panose="020B0503020204020204" pitchFamily="34" charset="-122"/>
                <a:cs typeface="Arial" panose="020B0604020202020204" pitchFamily="34" charset="0"/>
              </a:defRPr>
            </a:lvl1pPr>
          </a:lstStyle>
          <a:p>
            <a:r>
              <a:rPr lang="en-US" dirty="0"/>
              <a:t>Click to edit Master title style</a:t>
            </a:r>
          </a:p>
        </p:txBody>
      </p:sp>
      <p:sp>
        <p:nvSpPr>
          <p:cNvPr id="13" name="Slide Number Placeholder 5">
            <a:extLst>
              <a:ext uri="{FF2B5EF4-FFF2-40B4-BE49-F238E27FC236}">
                <a16:creationId xmlns:a16="http://schemas.microsoft.com/office/drawing/2014/main" id="{3C0FA09B-DE65-C346-B88F-A44AD87A04E4}"/>
              </a:ext>
            </a:extLst>
          </p:cNvPr>
          <p:cNvSpPr>
            <a:spLocks noGrp="1"/>
          </p:cNvSpPr>
          <p:nvPr>
            <p:ph type="sldNum" sz="quarter" idx="4"/>
          </p:nvPr>
        </p:nvSpPr>
        <p:spPr>
          <a:xfrm>
            <a:off x="735773" y="6292174"/>
            <a:ext cx="433072" cy="365125"/>
          </a:xfrm>
          <a:prstGeom prst="rect">
            <a:avLst/>
          </a:prstGeom>
        </p:spPr>
        <p:txBody>
          <a:bodyPr vert="horz" lIns="0" tIns="0" rIns="0" bIns="0" rtlCol="0" anchor="ctr"/>
          <a:lstStyle>
            <a:lvl1pPr algn="l">
              <a:defRPr sz="1000" baseline="0">
                <a:solidFill>
                  <a:srgbClr val="000000"/>
                </a:solidFill>
                <a:latin typeface="Arial" panose="020B0604020202020204" pitchFamily="34" charset="0"/>
                <a:cs typeface="Arial" panose="020B0604020202020204" pitchFamily="34" charset="0"/>
              </a:defRPr>
            </a:lvl1pPr>
          </a:lstStyle>
          <a:p>
            <a:pPr defTabSz="914377"/>
            <a:fld id="{C3837181-38C6-AD4F-B8BA-B444770388BB}" type="slidenum">
              <a:rPr lang="en-US" smtClean="0"/>
              <a:pPr defTabSz="914377"/>
              <a:t>‹#›</a:t>
            </a:fld>
            <a:endParaRPr lang="en-US" dirty="0"/>
          </a:p>
        </p:txBody>
      </p:sp>
      <p:sp>
        <p:nvSpPr>
          <p:cNvPr id="14" name="TextBox 8">
            <a:extLst>
              <a:ext uri="{FF2B5EF4-FFF2-40B4-BE49-F238E27FC236}">
                <a16:creationId xmlns:a16="http://schemas.microsoft.com/office/drawing/2014/main" id="{A165049A-7693-0341-8E5F-981070F13F6D}"/>
              </a:ext>
            </a:extLst>
          </p:cNvPr>
          <p:cNvSpPr txBox="1"/>
          <p:nvPr userDrawn="1"/>
        </p:nvSpPr>
        <p:spPr>
          <a:xfrm>
            <a:off x="1095466" y="6339148"/>
            <a:ext cx="1463468" cy="246221"/>
          </a:xfrm>
          <a:prstGeom prst="rect">
            <a:avLst/>
          </a:prstGeom>
          <a:noFill/>
        </p:spPr>
        <p:txBody>
          <a:bodyPr wrap="square" rtlCol="0">
            <a:spAutoFit/>
          </a:bodyPr>
          <a:lstStyle/>
          <a:p>
            <a:pPr defTabSz="914377"/>
            <a:r>
              <a:rPr lang="en-US" sz="1000" dirty="0">
                <a:solidFill>
                  <a:srgbClr val="000000"/>
                </a:solidFill>
                <a:latin typeface="Arial" panose="020B0604020202020204" pitchFamily="34" charset="0"/>
                <a:cs typeface="Arial" panose="020B0604020202020204" pitchFamily="34" charset="0"/>
              </a:rPr>
              <a:t>Huawei Confidential</a:t>
            </a:r>
          </a:p>
        </p:txBody>
      </p:sp>
      <p:pic>
        <p:nvPicPr>
          <p:cNvPr id="15" name="Picture 10">
            <a:extLst>
              <a:ext uri="{FF2B5EF4-FFF2-40B4-BE49-F238E27FC236}">
                <a16:creationId xmlns:a16="http://schemas.microsoft.com/office/drawing/2014/main" id="{2126AA77-8FA3-FE48-B15D-4A2B254BD1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34249" y="6207861"/>
            <a:ext cx="1736214" cy="371900"/>
          </a:xfrm>
          <a:prstGeom prst="rect">
            <a:avLst/>
          </a:prstGeom>
        </p:spPr>
      </p:pic>
      <p:sp>
        <p:nvSpPr>
          <p:cNvPr id="10" name="文本框 9"/>
          <p:cNvSpPr txBox="1"/>
          <p:nvPr userDrawn="1"/>
        </p:nvSpPr>
        <p:spPr>
          <a:xfrm>
            <a:off x="686462" y="6497166"/>
            <a:ext cx="2236795" cy="256545"/>
          </a:xfrm>
          <a:prstGeom prst="rect">
            <a:avLst/>
          </a:prstGeom>
          <a:noFill/>
        </p:spPr>
        <p:txBody>
          <a:bodyPr wrap="square" rtlCol="0">
            <a:spAutoFit/>
          </a:bodyPr>
          <a:lstStyle/>
          <a:p>
            <a:pPr algn="ctr" defTabSz="914377"/>
            <a:r>
              <a:rPr lang="zh-CN" altLang="en-US" sz="1067" dirty="0">
                <a:solidFill>
                  <a:prstClr val="black"/>
                </a:solidFill>
                <a:latin typeface="Microsoft YaHei" panose="020B0503020204020204" pitchFamily="34" charset="-122"/>
                <a:ea typeface="Microsoft YaHei" panose="020B0503020204020204" pitchFamily="34" charset="-122"/>
              </a:rPr>
              <a:t>材料版权归华为公司所有</a:t>
            </a:r>
          </a:p>
        </p:txBody>
      </p:sp>
    </p:spTree>
    <p:extLst>
      <p:ext uri="{BB962C8B-B14F-4D97-AF65-F5344CB8AC3E}">
        <p14:creationId xmlns:p14="http://schemas.microsoft.com/office/powerpoint/2010/main" val="125092075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11_标题幻灯片">
    <p:spTree>
      <p:nvGrpSpPr>
        <p:cNvPr id="1" name=""/>
        <p:cNvGrpSpPr/>
        <p:nvPr/>
      </p:nvGrpSpPr>
      <p:grpSpPr>
        <a:xfrm>
          <a:off x="0" y="0"/>
          <a:ext cx="0" cy="0"/>
          <a:chOff x="0" y="0"/>
          <a:chExt cx="0" cy="0"/>
        </a:xfrm>
      </p:grpSpPr>
      <p:pic>
        <p:nvPicPr>
          <p:cNvPr id="2" name="Picture 2" descr="C:\Users\w00198332.CHINA\Desktop\封底.png"/>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2" y="5044"/>
            <a:ext cx="12196762" cy="6855240"/>
          </a:xfrm>
          <a:prstGeom prst="rect">
            <a:avLst/>
          </a:prstGeom>
          <a:noFill/>
        </p:spPr>
      </p:pic>
      <p:sp>
        <p:nvSpPr>
          <p:cNvPr id="3" name="TextBox 9"/>
          <p:cNvSpPr txBox="1"/>
          <p:nvPr userDrawn="1"/>
        </p:nvSpPr>
        <p:spPr>
          <a:xfrm>
            <a:off x="3624818" y="2277139"/>
            <a:ext cx="6743000" cy="1445909"/>
          </a:xfrm>
          <a:prstGeom prst="rect">
            <a:avLst/>
          </a:prstGeom>
          <a:noFill/>
        </p:spPr>
        <p:txBody>
          <a:bodyPr wrap="none" rtlCol="0">
            <a:spAutoFit/>
          </a:bodyPr>
          <a:lstStyle/>
          <a:p>
            <a:pPr defTabSz="914377"/>
            <a:r>
              <a:rPr lang="en-US" altLang="zh-CN" sz="8796" dirty="0">
                <a:solidFill>
                  <a:srgbClr val="3E3E3E"/>
                </a:solidFill>
                <a:latin typeface="FrutigerNext LT LightCn" pitchFamily="34" charset="0"/>
              </a:rPr>
              <a:t>THANK YOU</a:t>
            </a:r>
            <a:endParaRPr lang="zh-CN" altLang="en-US" sz="8796" dirty="0">
              <a:solidFill>
                <a:srgbClr val="3E3E3E"/>
              </a:solidFill>
              <a:latin typeface="FrutigerNext LT LightCn" pitchFamily="34" charset="0"/>
            </a:endParaRPr>
          </a:p>
        </p:txBody>
      </p:sp>
      <p:sp>
        <p:nvSpPr>
          <p:cNvPr id="4" name="TextBox 10"/>
          <p:cNvSpPr txBox="1"/>
          <p:nvPr userDrawn="1"/>
        </p:nvSpPr>
        <p:spPr>
          <a:xfrm>
            <a:off x="582691" y="5564853"/>
            <a:ext cx="11063140" cy="707886"/>
          </a:xfrm>
          <a:prstGeom prst="rect">
            <a:avLst/>
          </a:prstGeom>
          <a:noFill/>
        </p:spPr>
        <p:txBody>
          <a:bodyPr wrap="square" rtlCol="0">
            <a:spAutoFit/>
          </a:bodyPr>
          <a:lstStyle/>
          <a:p>
            <a:pPr defTabSz="914377"/>
            <a:r>
              <a:rPr lang="en-US" altLang="zh-CN" sz="1000" b="1" dirty="0">
                <a:solidFill>
                  <a:srgbClr val="535353"/>
                </a:solidFill>
                <a:latin typeface="Arial" pitchFamily="34" charset="0"/>
                <a:ea typeface="宋体" charset="-122"/>
                <a:cs typeface="Arial" pitchFamily="34" charset="0"/>
              </a:rPr>
              <a:t>Copyright©2016 Huawei Technologies Co., Ltd. All Rights Reserved.</a:t>
            </a:r>
            <a:endParaRPr lang="zh-CN" altLang="zh-CN" sz="1000" dirty="0">
              <a:solidFill>
                <a:srgbClr val="535353"/>
              </a:solidFill>
              <a:latin typeface="Arial" pitchFamily="34" charset="0"/>
              <a:ea typeface="宋体" charset="-122"/>
              <a:cs typeface="Arial" pitchFamily="34" charset="0"/>
            </a:endParaRPr>
          </a:p>
          <a:p>
            <a:pPr defTabSz="914377"/>
            <a:r>
              <a:rPr lang="en-US" altLang="zh-CN" sz="1000" dirty="0">
                <a:solidFill>
                  <a:srgbClr val="535353"/>
                </a:solidFill>
                <a:latin typeface="Arial" pitchFamily="34" charset="0"/>
                <a:ea typeface="宋体"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00" dirty="0">
              <a:solidFill>
                <a:srgbClr val="535353"/>
              </a:solidFill>
              <a:latin typeface="Arial" pitchFamily="34" charset="0"/>
              <a:ea typeface="宋体" charset="-122"/>
              <a:cs typeface="Arial" pitchFamily="34" charset="0"/>
            </a:endParaRPr>
          </a:p>
        </p:txBody>
      </p:sp>
    </p:spTree>
    <p:extLst>
      <p:ext uri="{BB962C8B-B14F-4D97-AF65-F5344CB8AC3E}">
        <p14:creationId xmlns:p14="http://schemas.microsoft.com/office/powerpoint/2010/main" val="131264851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425104" y="670407"/>
            <a:ext cx="11346556" cy="840544"/>
          </a:xfrm>
          <a:prstGeom prst="rect">
            <a:avLst/>
          </a:prstGeom>
        </p:spPr>
        <p:txBody>
          <a:bodyPr>
            <a:normAutofit/>
          </a:bodyPr>
          <a:lstStyle>
            <a:lvl1pPr marL="0" marR="0" indent="0" algn="l" defTabSz="1219088" rtl="0" eaLnBrk="1" fontAlgn="auto" latinLnBrk="0" hangingPunct="1">
              <a:lnSpc>
                <a:spcPct val="100000"/>
              </a:lnSpc>
              <a:spcBef>
                <a:spcPct val="20000"/>
              </a:spcBef>
              <a:spcAft>
                <a:spcPts val="0"/>
              </a:spcAft>
              <a:buClrTx/>
              <a:buSzTx/>
              <a:buFont typeface="Arial" pitchFamily="34" charset="0"/>
              <a:buNone/>
              <a:tabLst/>
              <a:defRPr sz="3199" baseline="0">
                <a:solidFill>
                  <a:schemeClr val="tx1"/>
                </a:solidFill>
                <a:latin typeface="+mn-ea"/>
                <a:ea typeface="+mn-ea"/>
              </a:defRPr>
            </a:lvl1pPr>
            <a:lvl2pPr marL="609545" indent="0" algn="ctr">
              <a:buNone/>
              <a:defRPr>
                <a:solidFill>
                  <a:schemeClr val="tx1">
                    <a:tint val="75000"/>
                  </a:schemeClr>
                </a:solidFill>
              </a:defRPr>
            </a:lvl2pPr>
            <a:lvl3pPr marL="1219088" indent="0" algn="ctr">
              <a:buNone/>
              <a:defRPr>
                <a:solidFill>
                  <a:schemeClr val="tx1">
                    <a:tint val="75000"/>
                  </a:schemeClr>
                </a:solidFill>
              </a:defRPr>
            </a:lvl3pPr>
            <a:lvl4pPr marL="1828633" indent="0" algn="ctr">
              <a:buNone/>
              <a:defRPr>
                <a:solidFill>
                  <a:schemeClr val="tx1">
                    <a:tint val="75000"/>
                  </a:schemeClr>
                </a:solidFill>
              </a:defRPr>
            </a:lvl4pPr>
            <a:lvl5pPr marL="2438176" indent="0" algn="ctr">
              <a:buNone/>
              <a:defRPr>
                <a:solidFill>
                  <a:schemeClr val="tx1">
                    <a:tint val="75000"/>
                  </a:schemeClr>
                </a:solidFill>
              </a:defRPr>
            </a:lvl5pPr>
            <a:lvl6pPr marL="3047721" indent="0" algn="ctr">
              <a:buNone/>
              <a:defRPr>
                <a:solidFill>
                  <a:schemeClr val="tx1">
                    <a:tint val="75000"/>
                  </a:schemeClr>
                </a:solidFill>
              </a:defRPr>
            </a:lvl6pPr>
            <a:lvl7pPr marL="3657265" indent="0" algn="ctr">
              <a:buNone/>
              <a:defRPr>
                <a:solidFill>
                  <a:schemeClr val="tx1">
                    <a:tint val="75000"/>
                  </a:schemeClr>
                </a:solidFill>
              </a:defRPr>
            </a:lvl7pPr>
            <a:lvl8pPr marL="4266808" indent="0" algn="ctr">
              <a:buNone/>
              <a:defRPr>
                <a:solidFill>
                  <a:schemeClr val="tx1">
                    <a:tint val="75000"/>
                  </a:schemeClr>
                </a:solidFill>
              </a:defRPr>
            </a:lvl8pPr>
            <a:lvl9pPr marL="4876353" indent="0" algn="ctr">
              <a:buNone/>
              <a:defRPr>
                <a:solidFill>
                  <a:schemeClr val="tx1">
                    <a:tint val="75000"/>
                  </a:schemeClr>
                </a:solidFill>
              </a:defRPr>
            </a:lvl9pPr>
          </a:lstStyle>
          <a:p>
            <a:r>
              <a:rPr lang="zh-CN" altLang="en-US" dirty="0"/>
              <a:t>微软雅黑 </a:t>
            </a:r>
            <a:r>
              <a:rPr lang="en-US" altLang="zh-CN" dirty="0"/>
              <a:t>32pt </a:t>
            </a:r>
            <a:r>
              <a:rPr lang="zh-CN" altLang="en-US" dirty="0"/>
              <a:t>，左对齐，只放一行</a:t>
            </a:r>
          </a:p>
        </p:txBody>
      </p:sp>
    </p:spTree>
    <p:extLst>
      <p:ext uri="{BB962C8B-B14F-4D97-AF65-F5344CB8AC3E}">
        <p14:creationId xmlns:p14="http://schemas.microsoft.com/office/powerpoint/2010/main" val="425337220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8" y="369033"/>
            <a:ext cx="10180909" cy="745784"/>
          </a:xfrm>
          <a:prstGeom prst="rect">
            <a:avLst/>
          </a:prstGeom>
        </p:spPr>
        <p:txBody>
          <a:bodyPr lIns="121941" tIns="60970" rIns="121941" bIns="60970"/>
          <a:lstStyle/>
          <a:p>
            <a:r>
              <a:rPr lang="en-US"/>
              <a:t>Click to edit Master title style</a:t>
            </a:r>
          </a:p>
        </p:txBody>
      </p:sp>
      <p:sp>
        <p:nvSpPr>
          <p:cNvPr id="4" name="Content Placeholder 3"/>
          <p:cNvSpPr>
            <a:spLocks noGrp="1"/>
          </p:cNvSpPr>
          <p:nvPr>
            <p:ph sz="quarter" idx="10"/>
          </p:nvPr>
        </p:nvSpPr>
        <p:spPr>
          <a:xfrm>
            <a:off x="1007927" y="1253906"/>
            <a:ext cx="10169654" cy="4909389"/>
          </a:xfrm>
          <a:prstGeom prst="rect">
            <a:avLst/>
          </a:prstGeom>
        </p:spPr>
        <p:txBody>
          <a:bodyPr lIns="121941" tIns="60970" rIns="121941" bIns="6097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7062170"/>
      </p:ext>
    </p:extLst>
  </p:cSld>
  <p:clrMapOvr>
    <a:masterClrMapping/>
  </p:clrMapOvr>
  <p:transition advClick="0" advTm="8000">
    <p:fade thruBlk="1"/>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3"/>
            <a:ext cx="10180909" cy="745784"/>
          </a:xfrm>
          <a:prstGeom prst="rect">
            <a:avLst/>
          </a:prstGeom>
        </p:spPr>
        <p:txBody>
          <a:bodyPr lIns="121922" tIns="60962" rIns="121922" bIns="60962"/>
          <a:lstStyle/>
          <a:p>
            <a:r>
              <a:rPr lang="en-US"/>
              <a:t>Click to edit Master title style</a:t>
            </a:r>
          </a:p>
        </p:txBody>
      </p:sp>
      <p:sp>
        <p:nvSpPr>
          <p:cNvPr id="4" name="Content Placeholder 3"/>
          <p:cNvSpPr>
            <a:spLocks noGrp="1"/>
          </p:cNvSpPr>
          <p:nvPr>
            <p:ph sz="quarter" idx="10"/>
          </p:nvPr>
        </p:nvSpPr>
        <p:spPr>
          <a:xfrm>
            <a:off x="1007927" y="1253907"/>
            <a:ext cx="10169654" cy="4909389"/>
          </a:xfrm>
          <a:prstGeom prst="rect">
            <a:avLst/>
          </a:prstGeom>
        </p:spPr>
        <p:txBody>
          <a:bodyPr lIns="121922" tIns="60962" rIns="121922" bIns="6096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9888356"/>
      </p:ext>
    </p:extLst>
  </p:cSld>
  <p:clrMapOvr>
    <a:masterClrMapping/>
  </p:clrMapOvr>
  <p:transition advClick="0" advTm="8000">
    <p:fade thruBlk="1"/>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70291" y="260649"/>
            <a:ext cx="10331250" cy="871539"/>
          </a:xfrm>
          <a:prstGeom prst="rect">
            <a:avLst/>
          </a:prstGeom>
        </p:spPr>
        <p:txBody>
          <a:bodyPr/>
          <a:lstStyle>
            <a:lvl1pPr>
              <a:defRPr sz="4267" baseline="0"/>
            </a:lvl1pPr>
          </a:lstStyle>
          <a:p>
            <a:r>
              <a:rPr lang="zh-CN" altLang="en-US" dirty="0"/>
              <a:t>单击此处编辑母版标题样式</a:t>
            </a:r>
          </a:p>
        </p:txBody>
      </p:sp>
    </p:spTree>
    <p:extLst>
      <p:ext uri="{BB962C8B-B14F-4D97-AF65-F5344CB8AC3E}">
        <p14:creationId xmlns:p14="http://schemas.microsoft.com/office/powerpoint/2010/main" val="1104036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09008" y="170345"/>
            <a:ext cx="11235233" cy="935887"/>
          </a:xfrm>
          <a:prstGeom prst="rect">
            <a:avLst/>
          </a:prstGeom>
        </p:spPr>
        <p:txBody>
          <a:bodyPr>
            <a:noAutofit/>
          </a:bodyPr>
          <a:lstStyle>
            <a:lvl1pPr marL="0" marR="0" indent="0" algn="l" defTabSz="1219200" rtl="0" eaLnBrk="1" fontAlgn="auto" latinLnBrk="0" hangingPunct="1">
              <a:lnSpc>
                <a:spcPct val="100000"/>
              </a:lnSpc>
              <a:spcBef>
                <a:spcPct val="0"/>
              </a:spcBef>
              <a:spcAft>
                <a:spcPts val="0"/>
              </a:spcAft>
              <a:buClrTx/>
              <a:buSzTx/>
              <a:buFontTx/>
              <a:buNone/>
              <a:tabLst/>
              <a:defRPr sz="3199" b="0">
                <a:solidFill>
                  <a:schemeClr val="tx1">
                    <a:lumMod val="75000"/>
                    <a:lumOff val="25000"/>
                  </a:schemeClr>
                </a:solidFill>
                <a:latin typeface="+mj-ea"/>
                <a:ea typeface="+mj-ea"/>
              </a:defRPr>
            </a:lvl1pPr>
          </a:lstStyle>
          <a:p>
            <a:endParaRPr lang="en-US" altLang="zh-CN" dirty="0"/>
          </a:p>
        </p:txBody>
      </p:sp>
    </p:spTree>
    <p:extLst>
      <p:ext uri="{BB962C8B-B14F-4D97-AF65-F5344CB8AC3E}">
        <p14:creationId xmlns:p14="http://schemas.microsoft.com/office/powerpoint/2010/main" val="62462150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09" cy="745784"/>
          </a:xfrm>
          <a:prstGeom prst="rect">
            <a:avLst/>
          </a:prstGeom>
        </p:spPr>
        <p:txBody>
          <a:bodyPr/>
          <a:lstStyle/>
          <a:p>
            <a:r>
              <a:rPr lang="en-US"/>
              <a:t>Click to edit Master title style</a:t>
            </a:r>
          </a:p>
        </p:txBody>
      </p:sp>
      <p:sp>
        <p:nvSpPr>
          <p:cNvPr id="4" name="Content Placeholder 3"/>
          <p:cNvSpPr>
            <a:spLocks noGrp="1"/>
          </p:cNvSpPr>
          <p:nvPr>
            <p:ph sz="quarter" idx="10"/>
          </p:nvPr>
        </p:nvSpPr>
        <p:spPr>
          <a:xfrm>
            <a:off x="1007927" y="1297019"/>
            <a:ext cx="10131957" cy="48000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075953"/>
      </p:ext>
    </p:extLst>
  </p:cSld>
  <p:clrMapOvr>
    <a:masterClrMapping/>
  </p:clrMapOvr>
  <p:transition advClick="0" advTm="8000">
    <p:fade thruBlk="1"/>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520" y="2129932"/>
            <a:ext cx="10367725" cy="1471272"/>
          </a:xfrm>
          <a:prstGeom prst="rect">
            <a:avLst/>
          </a:prstGeom>
        </p:spPr>
        <p:txBody>
          <a:bodyPr>
            <a:normAutofit/>
          </a:bodyPr>
          <a:lstStyle>
            <a:lvl1pPr algn="ctr">
              <a:defRPr sz="3999">
                <a:latin typeface="Arial" pitchFamily="34" charset="0"/>
                <a:ea typeface="微软雅黑" pitchFamily="34" charset="-122"/>
                <a:cs typeface="Arial" pitchFamily="34" charset="0"/>
              </a:defRPr>
            </a:lvl1pPr>
          </a:lstStyle>
          <a:p>
            <a:r>
              <a:rPr lang="en-US" altLang="zh-CN" dirty="0"/>
              <a:t>Click to edit Master text styles</a:t>
            </a:r>
            <a:endParaRPr lang="zh-CN" altLang="en-US" dirty="0"/>
          </a:p>
        </p:txBody>
      </p:sp>
    </p:spTree>
    <p:extLst>
      <p:ext uri="{BB962C8B-B14F-4D97-AF65-F5344CB8AC3E}">
        <p14:creationId xmlns:p14="http://schemas.microsoft.com/office/powerpoint/2010/main" val="280981519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10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07024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
        <p:nvSpPr>
          <p:cNvPr id="3" name="标题 1"/>
          <p:cNvSpPr>
            <a:spLocks noGrp="1"/>
          </p:cNvSpPr>
          <p:nvPr>
            <p:ph type="title"/>
          </p:nvPr>
        </p:nvSpPr>
        <p:spPr>
          <a:xfrm>
            <a:off x="682152" y="477358"/>
            <a:ext cx="10924197" cy="584775"/>
          </a:xfrm>
          <a:prstGeom prst="rect">
            <a:avLst/>
          </a:prstGeom>
          <a:noFill/>
          <a:ln w="9525" algn="ctr">
            <a:noFill/>
            <a:miter lim="800000"/>
            <a:headEnd/>
            <a:tailEnd/>
          </a:ln>
          <a:effectLst/>
        </p:spPr>
        <p:txBody>
          <a:bodyPr lIns="91427" tIns="45714" rIns="91427" bIns="45714" anchor="ctr"/>
          <a:lstStyle>
            <a:lvl1pPr marL="0" indent="0" algn="l">
              <a:buFont typeface="Arial" pitchFamily="34" charset="0"/>
              <a:buNone/>
              <a:defRPr lang="zh-CN" altLang="en-US" sz="2399" b="1" dirty="0">
                <a:solidFill>
                  <a:schemeClr val="tx1"/>
                </a:solidFill>
                <a:latin typeface="微软雅黑" pitchFamily="34" charset="-122"/>
                <a:ea typeface="微软雅黑" pitchFamily="34" charset="-122"/>
              </a:defRPr>
            </a:lvl1pPr>
          </a:lstStyle>
          <a:p>
            <a:pPr lvl="0"/>
            <a:endParaRPr lang="zh-CN" altLang="en-US" dirty="0"/>
          </a:p>
        </p:txBody>
      </p:sp>
    </p:spTree>
    <p:extLst>
      <p:ext uri="{BB962C8B-B14F-4D97-AF65-F5344CB8AC3E}">
        <p14:creationId xmlns:p14="http://schemas.microsoft.com/office/powerpoint/2010/main" val="1561495367"/>
      </p:ext>
    </p:extLst>
  </p:cSld>
  <p:clrMapOvr>
    <a:masterClrMapping/>
  </p:clrMapOvr>
  <p:transition advClick="0"/>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913131" y="1154488"/>
            <a:ext cx="9994616" cy="778875"/>
          </a:xfrm>
          <a:prstGeom prst="rect">
            <a:avLst/>
          </a:prstGeom>
        </p:spPr>
        <p:txBody>
          <a:bodyPr>
            <a:normAutofit/>
          </a:bodyPr>
          <a:lstStyle>
            <a:lvl1pPr marL="0" marR="0" indent="0" algn="l" defTabSz="1219088" rtl="0" eaLnBrk="1" fontAlgn="auto" latinLnBrk="0" hangingPunct="1">
              <a:lnSpc>
                <a:spcPct val="100000"/>
              </a:lnSpc>
              <a:spcBef>
                <a:spcPct val="0"/>
              </a:spcBef>
              <a:spcAft>
                <a:spcPts val="0"/>
              </a:spcAft>
              <a:buClrTx/>
              <a:buSzTx/>
              <a:buFontTx/>
              <a:buNone/>
              <a:tabLst/>
              <a:defRPr sz="3599" b="0" baseline="0">
                <a:solidFill>
                  <a:schemeClr val="bg1"/>
                </a:solidFill>
                <a:latin typeface="+mj-lt"/>
              </a:defRPr>
            </a:lvl1pPr>
          </a:lstStyle>
          <a:p>
            <a:r>
              <a:rPr lang="en-US" altLang="zh-CN" dirty="0"/>
              <a:t>Slide Title</a:t>
            </a:r>
          </a:p>
        </p:txBody>
      </p:sp>
      <p:sp>
        <p:nvSpPr>
          <p:cNvPr id="5" name="副标题 2"/>
          <p:cNvSpPr>
            <a:spLocks noGrp="1"/>
          </p:cNvSpPr>
          <p:nvPr>
            <p:ph type="subTitle" idx="1" hasCustomPrompt="1"/>
          </p:nvPr>
        </p:nvSpPr>
        <p:spPr>
          <a:xfrm>
            <a:off x="913131" y="2133156"/>
            <a:ext cx="9994616" cy="4096643"/>
          </a:xfrm>
          <a:prstGeom prst="rect">
            <a:avLst/>
          </a:prstGeom>
        </p:spPr>
        <p:txBody>
          <a:bodyPr>
            <a:normAutofit/>
          </a:bodyPr>
          <a:lstStyle>
            <a:lvl1pPr marL="0" marR="0" indent="0" algn="l" defTabSz="1219088" rtl="0" eaLnBrk="1" fontAlgn="auto" latinLnBrk="0" hangingPunct="1">
              <a:lnSpc>
                <a:spcPct val="100000"/>
              </a:lnSpc>
              <a:spcBef>
                <a:spcPct val="20000"/>
              </a:spcBef>
              <a:spcAft>
                <a:spcPts val="0"/>
              </a:spcAft>
              <a:buClrTx/>
              <a:buSzTx/>
              <a:buFont typeface="Arial" pitchFamily="34" charset="0"/>
              <a:buNone/>
              <a:tabLst/>
              <a:defRPr sz="2400" baseline="0">
                <a:solidFill>
                  <a:schemeClr val="bg1"/>
                </a:solidFill>
                <a:latin typeface="+mn-lt"/>
              </a:defRPr>
            </a:lvl1pPr>
            <a:lvl2pPr marL="609545" indent="0" algn="ctr">
              <a:buNone/>
              <a:defRPr>
                <a:solidFill>
                  <a:schemeClr val="tx1">
                    <a:tint val="75000"/>
                  </a:schemeClr>
                </a:solidFill>
              </a:defRPr>
            </a:lvl2pPr>
            <a:lvl3pPr marL="1219088" indent="0" algn="ctr">
              <a:buNone/>
              <a:defRPr>
                <a:solidFill>
                  <a:schemeClr val="tx1">
                    <a:tint val="75000"/>
                  </a:schemeClr>
                </a:solidFill>
              </a:defRPr>
            </a:lvl3pPr>
            <a:lvl4pPr marL="1828633" indent="0" algn="ctr">
              <a:buNone/>
              <a:defRPr>
                <a:solidFill>
                  <a:schemeClr val="tx1">
                    <a:tint val="75000"/>
                  </a:schemeClr>
                </a:solidFill>
              </a:defRPr>
            </a:lvl4pPr>
            <a:lvl5pPr marL="2438176" indent="0" algn="ctr">
              <a:buNone/>
              <a:defRPr>
                <a:solidFill>
                  <a:schemeClr val="tx1">
                    <a:tint val="75000"/>
                  </a:schemeClr>
                </a:solidFill>
              </a:defRPr>
            </a:lvl5pPr>
            <a:lvl6pPr marL="3047721" indent="0" algn="ctr">
              <a:buNone/>
              <a:defRPr>
                <a:solidFill>
                  <a:schemeClr val="tx1">
                    <a:tint val="75000"/>
                  </a:schemeClr>
                </a:solidFill>
              </a:defRPr>
            </a:lvl6pPr>
            <a:lvl7pPr marL="3657265" indent="0" algn="ctr">
              <a:buNone/>
              <a:defRPr>
                <a:solidFill>
                  <a:schemeClr val="tx1">
                    <a:tint val="75000"/>
                  </a:schemeClr>
                </a:solidFill>
              </a:defRPr>
            </a:lvl7pPr>
            <a:lvl8pPr marL="4266808" indent="0" algn="ctr">
              <a:buNone/>
              <a:defRPr>
                <a:solidFill>
                  <a:schemeClr val="tx1">
                    <a:tint val="75000"/>
                  </a:schemeClr>
                </a:solidFill>
              </a:defRPr>
            </a:lvl8pPr>
            <a:lvl9pPr marL="4876353" indent="0" algn="ctr">
              <a:buNone/>
              <a:defRPr>
                <a:solidFill>
                  <a:schemeClr val="tx1">
                    <a:tint val="75000"/>
                  </a:schemeClr>
                </a:solidFill>
              </a:defRPr>
            </a:lvl9pPr>
          </a:lstStyle>
          <a:p>
            <a:r>
              <a:rPr lang="en-US" altLang="zh-CN" dirty="0"/>
              <a:t>Headline in Arial Regular 24 - 32 point</a:t>
            </a:r>
          </a:p>
        </p:txBody>
      </p:sp>
    </p:spTree>
    <p:extLst>
      <p:ext uri="{BB962C8B-B14F-4D97-AF65-F5344CB8AC3E}">
        <p14:creationId xmlns:p14="http://schemas.microsoft.com/office/powerpoint/2010/main" val="3746303103"/>
      </p:ext>
    </p:extLst>
  </p:cSld>
  <p:clrMapOvr>
    <a:masterClrMapping/>
  </p:clrMapOvr>
  <p:transition>
    <p:fade thruBlk="1"/>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92040" y="386706"/>
            <a:ext cx="11639576" cy="584775"/>
          </a:xfrm>
          <a:prstGeom prst="rect">
            <a:avLst/>
          </a:prstGeom>
        </p:spPr>
        <p:txBody>
          <a:bodyPr wrap="square">
            <a:spAutoFit/>
          </a:bodyPr>
          <a:lstStyle>
            <a:lvl1pPr>
              <a:defRPr sz="3200">
                <a:solidFill>
                  <a:srgbClr val="C00000"/>
                </a:solidFill>
                <a:latin typeface="微软雅黑" pitchFamily="34" charset="-122"/>
                <a:ea typeface="微软雅黑" pitchFamily="34" charset="-122"/>
              </a:defRPr>
            </a:lvl1pPr>
          </a:lstStyle>
          <a:p>
            <a:r>
              <a:rPr lang="en-US" dirty="0"/>
              <a:t>Click to edit Master title style</a:t>
            </a:r>
          </a:p>
        </p:txBody>
      </p:sp>
    </p:spTree>
    <p:extLst>
      <p:ext uri="{BB962C8B-B14F-4D97-AF65-F5344CB8AC3E}">
        <p14:creationId xmlns:p14="http://schemas.microsoft.com/office/powerpoint/2010/main" val="2726029051"/>
      </p:ext>
    </p:extLst>
  </p:cSld>
  <p:clrMapOvr>
    <a:masterClrMapping/>
  </p:clrMapOvr>
  <p:transition advClick="0" advTm="8000">
    <p:fade thruBlk="1"/>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3" name="标题 1"/>
          <p:cNvSpPr>
            <a:spLocks noGrp="1"/>
          </p:cNvSpPr>
          <p:nvPr>
            <p:ph type="title"/>
          </p:nvPr>
        </p:nvSpPr>
        <p:spPr>
          <a:xfrm>
            <a:off x="682150" y="477357"/>
            <a:ext cx="10924197" cy="584775"/>
          </a:xfrm>
          <a:prstGeom prst="rect">
            <a:avLst/>
          </a:prstGeom>
          <a:noFill/>
          <a:ln w="9525" algn="ctr">
            <a:noFill/>
            <a:miter lim="800000"/>
            <a:headEnd/>
            <a:tailEnd/>
          </a:ln>
          <a:effectLst/>
        </p:spPr>
        <p:txBody>
          <a:bodyPr lIns="91427" tIns="45714" rIns="91427" bIns="45714" anchor="ctr"/>
          <a:lstStyle>
            <a:lvl1pPr marL="0" indent="0" algn="l">
              <a:buFont typeface="Arial" pitchFamily="34" charset="0"/>
              <a:buNone/>
              <a:defRPr lang="zh-CN" altLang="en-US" sz="3199" b="1" dirty="0">
                <a:solidFill>
                  <a:schemeClr val="tx1"/>
                </a:solidFill>
                <a:latin typeface="微软雅黑" pitchFamily="34" charset="-122"/>
                <a:ea typeface="微软雅黑" pitchFamily="34" charset="-122"/>
              </a:defRPr>
            </a:lvl1pPr>
          </a:lstStyle>
          <a:p>
            <a:pPr lvl="0"/>
            <a:endParaRPr lang="zh-CN" altLang="en-US" dirty="0"/>
          </a:p>
        </p:txBody>
      </p:sp>
    </p:spTree>
    <p:extLst>
      <p:ext uri="{BB962C8B-B14F-4D97-AF65-F5344CB8AC3E}">
        <p14:creationId xmlns:p14="http://schemas.microsoft.com/office/powerpoint/2010/main" val="3556562857"/>
      </p:ext>
    </p:extLst>
  </p:cSld>
  <p:clrMapOvr>
    <a:masterClrMapping/>
  </p:clrMapOvr>
  <p:transition advClick="0"/>
</p:sldLayout>
</file>

<file path=ppt/slideLayouts/slideLayout12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09630" y="468676"/>
            <a:ext cx="11377506" cy="1042275"/>
          </a:xfrm>
          <a:prstGeom prst="rect">
            <a:avLst/>
          </a:prstGeom>
        </p:spPr>
        <p:txBody>
          <a:bodyPr/>
          <a:lstStyle/>
          <a:p>
            <a:r>
              <a:rPr lang="en-US" altLang="zh-CN" dirty="0"/>
              <a:t>Click to edit Master text styles</a:t>
            </a:r>
            <a:endParaRPr lang="zh-CN" altLang="en-US" dirty="0"/>
          </a:p>
        </p:txBody>
      </p:sp>
      <p:sp>
        <p:nvSpPr>
          <p:cNvPr id="3" name="内容占位符 2"/>
          <p:cNvSpPr>
            <a:spLocks noGrp="1"/>
          </p:cNvSpPr>
          <p:nvPr>
            <p:ph idx="1" hasCustomPrompt="1"/>
          </p:nvPr>
        </p:nvSpPr>
        <p:spPr>
          <a:xfrm>
            <a:off x="609680" y="1599829"/>
            <a:ext cx="10977404" cy="4526501"/>
          </a:xfrm>
          <a:prstGeom prst="rect">
            <a:avLst/>
          </a:prstGeom>
        </p:spPr>
        <p:txBody>
          <a:bodyPr/>
          <a:lstStyle/>
          <a:p>
            <a:pPr lvl="0"/>
            <a:r>
              <a:rPr lang="en-US" altLang="zh-CN" dirty="0"/>
              <a:t>Click to edit Master text styles</a:t>
            </a:r>
            <a:endParaRPr lang="zh-CN" altLang="en-US" dirty="0"/>
          </a:p>
          <a:p>
            <a:pPr lvl="1"/>
            <a:r>
              <a:rPr lang="en-US" altLang="zh-CN" dirty="0"/>
              <a:t>Click to edit Master text styles</a:t>
            </a:r>
            <a:endParaRPr lang="zh-CN" altLang="en-US" dirty="0"/>
          </a:p>
          <a:p>
            <a:pPr lvl="2"/>
            <a:r>
              <a:rPr lang="en-US" altLang="zh-CN" dirty="0"/>
              <a:t>Click to edit Master text styles</a:t>
            </a:r>
            <a:endParaRPr lang="zh-CN" altLang="en-US" dirty="0"/>
          </a:p>
          <a:p>
            <a:pPr lvl="3"/>
            <a:r>
              <a:rPr lang="en-US" altLang="zh-CN" dirty="0"/>
              <a:t>Click to edit Master text styles</a:t>
            </a:r>
            <a:endParaRPr lang="zh-CN" altLang="en-US" dirty="0"/>
          </a:p>
          <a:p>
            <a:pPr lvl="4"/>
            <a:r>
              <a:rPr lang="en-US" altLang="zh-CN" dirty="0"/>
              <a:t>Click to edit Master text styles</a:t>
            </a:r>
            <a:endParaRPr lang="zh-CN" altLang="en-US" dirty="0"/>
          </a:p>
        </p:txBody>
      </p:sp>
    </p:spTree>
    <p:extLst>
      <p:ext uri="{BB962C8B-B14F-4D97-AF65-F5344CB8AC3E}">
        <p14:creationId xmlns:p14="http://schemas.microsoft.com/office/powerpoint/2010/main" val="54881150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425104" y="2646690"/>
            <a:ext cx="11346556" cy="1564620"/>
          </a:xfrm>
          <a:prstGeom prst="rect">
            <a:avLst/>
          </a:prstGeom>
        </p:spPr>
        <p:txBody>
          <a:bodyPr>
            <a:normAutofit/>
          </a:bodyPr>
          <a:lstStyle>
            <a:lvl1pPr marL="0" marR="0" indent="0" algn="ctr" defTabSz="1219200" rtl="0" eaLnBrk="1" fontAlgn="auto" latinLnBrk="0" hangingPunct="1">
              <a:lnSpc>
                <a:spcPct val="100000"/>
              </a:lnSpc>
              <a:spcBef>
                <a:spcPct val="20000"/>
              </a:spcBef>
              <a:spcAft>
                <a:spcPts val="0"/>
              </a:spcAft>
              <a:buClrTx/>
              <a:buSzTx/>
              <a:buFont typeface="Arial" pitchFamily="34" charset="0"/>
              <a:buNone/>
              <a:tabLst/>
              <a:defRPr sz="3999" baseline="0">
                <a:solidFill>
                  <a:schemeClr val="tx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199" indent="0" algn="ctr">
              <a:buNone/>
              <a:defRPr>
                <a:solidFill>
                  <a:schemeClr val="tx1">
                    <a:tint val="75000"/>
                  </a:schemeClr>
                </a:solidFill>
              </a:defRPr>
            </a:lvl8pPr>
            <a:lvl9pPr marL="4876799" indent="0" algn="ctr">
              <a:buNone/>
              <a:defRPr>
                <a:solidFill>
                  <a:schemeClr val="tx1">
                    <a:tint val="75000"/>
                  </a:schemeClr>
                </a:solidFill>
              </a:defRPr>
            </a:lvl9pPr>
          </a:lstStyle>
          <a:p>
            <a:r>
              <a:rPr lang="zh-CN" altLang="en-US" dirty="0"/>
              <a:t>微软雅黑 </a:t>
            </a:r>
            <a:r>
              <a:rPr lang="en-US" altLang="zh-CN" dirty="0"/>
              <a:t>40pt </a:t>
            </a:r>
            <a:r>
              <a:rPr lang="zh-CN" altLang="en-US" dirty="0"/>
              <a:t>，居中，最多两行</a:t>
            </a:r>
          </a:p>
        </p:txBody>
      </p:sp>
    </p:spTree>
    <p:extLst>
      <p:ext uri="{BB962C8B-B14F-4D97-AF65-F5344CB8AC3E}">
        <p14:creationId xmlns:p14="http://schemas.microsoft.com/office/powerpoint/2010/main" val="340323714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449286"/>
            <a:ext cx="10180910" cy="871537"/>
          </a:xfrm>
          <a:prstGeom prst="rect">
            <a:avLst/>
          </a:prstGeom>
        </p:spPr>
        <p:txBody>
          <a:bodyPr/>
          <a:lstStyle/>
          <a:p>
            <a:r>
              <a:rPr lang="en-US"/>
              <a:t>Click to edit Master title style</a:t>
            </a:r>
          </a:p>
        </p:txBody>
      </p:sp>
      <p:sp>
        <p:nvSpPr>
          <p:cNvPr id="4" name="Content Placeholder 3"/>
          <p:cNvSpPr>
            <a:spLocks noGrp="1"/>
          </p:cNvSpPr>
          <p:nvPr>
            <p:ph sz="quarter" idx="10"/>
          </p:nvPr>
        </p:nvSpPr>
        <p:spPr>
          <a:xfrm>
            <a:off x="1019183" y="1628384"/>
            <a:ext cx="10158399" cy="4584744"/>
          </a:xfrm>
          <a:prstGeom prst="rect">
            <a:avLst/>
          </a:prstGeom>
        </p:spPr>
        <p:txBody>
          <a:bodyPr/>
          <a:lstStyle>
            <a:lvl1pPr>
              <a:defRPr sz="3200"/>
            </a:lvl1pPr>
            <a:lvl2pPr>
              <a:defRPr sz="2666"/>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7202416"/>
      </p:ext>
    </p:extLst>
  </p:cSld>
  <p:clrMapOvr>
    <a:masterClrMapping/>
  </p:clrMapOvr>
  <p:transition advClick="0" advTm="8000">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449288"/>
            <a:ext cx="10180910" cy="871538"/>
          </a:xfrm>
          <a:prstGeom prst="rect">
            <a:avLst/>
          </a:prstGeom>
        </p:spPr>
        <p:txBody>
          <a:bodyPr lIns="119506" tIns="59753" rIns="119506" bIns="59753"/>
          <a:lstStyle/>
          <a:p>
            <a:r>
              <a:rPr lang="en-US"/>
              <a:t>Click to edit Master title style</a:t>
            </a:r>
          </a:p>
        </p:txBody>
      </p:sp>
      <p:sp>
        <p:nvSpPr>
          <p:cNvPr id="4" name="Content Placeholder 3"/>
          <p:cNvSpPr>
            <a:spLocks noGrp="1"/>
          </p:cNvSpPr>
          <p:nvPr>
            <p:ph sz="quarter" idx="10"/>
          </p:nvPr>
        </p:nvSpPr>
        <p:spPr>
          <a:xfrm>
            <a:off x="1019182" y="1628385"/>
            <a:ext cx="10158399" cy="4584744"/>
          </a:xfrm>
          <a:prstGeom prst="rect">
            <a:avLst/>
          </a:prstGeom>
        </p:spPr>
        <p:txBody>
          <a:bodyPr lIns="119506" tIns="59753" rIns="119506" bIns="59753"/>
          <a:lstStyle>
            <a:lvl1pPr>
              <a:defRPr sz="2699"/>
            </a:lvl1pPr>
            <a:lvl2pPr>
              <a:defRPr sz="2199"/>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51853013"/>
      </p:ext>
    </p:extLst>
  </p:cSld>
  <p:clrMapOvr>
    <a:masterClrMapping/>
  </p:clrMapOvr>
  <p:transition advClick="0"/>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582690" y="670408"/>
            <a:ext cx="11346556" cy="840544"/>
          </a:xfrm>
          <a:prstGeom prst="rect">
            <a:avLst/>
          </a:prstGeom>
        </p:spPr>
        <p:txBody>
          <a:bodyPr lIns="91422" tIns="45710" rIns="91422" bIns="45710">
            <a:normAutofit/>
          </a:bodyPr>
          <a:lstStyle>
            <a:lvl1pPr marL="0" marR="0" indent="0" algn="l" defTabSz="1218956" rtl="0" eaLnBrk="1" fontAlgn="auto" latinLnBrk="0" hangingPunct="1">
              <a:lnSpc>
                <a:spcPct val="100000"/>
              </a:lnSpc>
              <a:spcBef>
                <a:spcPct val="20000"/>
              </a:spcBef>
              <a:spcAft>
                <a:spcPts val="0"/>
              </a:spcAft>
              <a:buClrTx/>
              <a:buSzTx/>
              <a:buFont typeface="Arial" pitchFamily="34" charset="0"/>
              <a:buNone/>
              <a:tabLst/>
              <a:defRPr sz="3199" baseline="0">
                <a:solidFill>
                  <a:schemeClr val="bg1"/>
                </a:solidFill>
                <a:latin typeface="Arial" pitchFamily="34" charset="0"/>
                <a:ea typeface="方正兰亭细黑_GBK" pitchFamily="2" charset="-122"/>
                <a:cs typeface="Arial" pitchFamily="34" charset="0"/>
              </a:defRPr>
            </a:lvl1pPr>
            <a:lvl2pPr marL="609480" indent="0" algn="ctr">
              <a:buNone/>
              <a:defRPr>
                <a:solidFill>
                  <a:schemeClr val="tx1">
                    <a:tint val="75000"/>
                  </a:schemeClr>
                </a:solidFill>
              </a:defRPr>
            </a:lvl2pPr>
            <a:lvl3pPr marL="1218956" indent="0" algn="ctr">
              <a:buNone/>
              <a:defRPr>
                <a:solidFill>
                  <a:schemeClr val="tx1">
                    <a:tint val="75000"/>
                  </a:schemeClr>
                </a:solidFill>
              </a:defRPr>
            </a:lvl3pPr>
            <a:lvl4pPr marL="1828434" indent="0" algn="ctr">
              <a:buNone/>
              <a:defRPr>
                <a:solidFill>
                  <a:schemeClr val="tx1">
                    <a:tint val="75000"/>
                  </a:schemeClr>
                </a:solidFill>
              </a:defRPr>
            </a:lvl4pPr>
            <a:lvl5pPr marL="2437912" indent="0" algn="ctr">
              <a:buNone/>
              <a:defRPr>
                <a:solidFill>
                  <a:schemeClr val="tx1">
                    <a:tint val="75000"/>
                  </a:schemeClr>
                </a:solidFill>
              </a:defRPr>
            </a:lvl5pPr>
            <a:lvl6pPr marL="3047390" indent="0" algn="ctr">
              <a:buNone/>
              <a:defRPr>
                <a:solidFill>
                  <a:schemeClr val="tx1">
                    <a:tint val="75000"/>
                  </a:schemeClr>
                </a:solidFill>
              </a:defRPr>
            </a:lvl6pPr>
            <a:lvl7pPr marL="3656867" indent="0" algn="ctr">
              <a:buNone/>
              <a:defRPr>
                <a:solidFill>
                  <a:schemeClr val="tx1">
                    <a:tint val="75000"/>
                  </a:schemeClr>
                </a:solidFill>
              </a:defRPr>
            </a:lvl7pPr>
            <a:lvl8pPr marL="4266346" indent="0" algn="ctr">
              <a:buNone/>
              <a:defRPr>
                <a:solidFill>
                  <a:schemeClr val="tx1">
                    <a:tint val="75000"/>
                  </a:schemeClr>
                </a:solidFill>
              </a:defRPr>
            </a:lvl8pPr>
            <a:lvl9pPr marL="4875824" indent="0" algn="ctr">
              <a:buNone/>
              <a:defRPr>
                <a:solidFill>
                  <a:schemeClr val="tx1">
                    <a:tint val="75000"/>
                  </a:schemeClr>
                </a:solidFill>
              </a:defRPr>
            </a:lvl9pPr>
          </a:lstStyle>
          <a:p>
            <a:r>
              <a:rPr lang="en-US" altLang="zh-CN" dirty="0"/>
              <a:t>Arial32pt , Left, only put one line</a:t>
            </a:r>
            <a:endParaRPr lang="zh-CN" altLang="en-US" dirty="0"/>
          </a:p>
        </p:txBody>
      </p:sp>
    </p:spTree>
    <p:extLst>
      <p:ext uri="{BB962C8B-B14F-4D97-AF65-F5344CB8AC3E}">
        <p14:creationId xmlns:p14="http://schemas.microsoft.com/office/powerpoint/2010/main" val="267726741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665" y="162439"/>
            <a:ext cx="10458983" cy="759668"/>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marL="0" indent="0">
              <a:buFont typeface="Arial" pitchFamily="34" charset="0"/>
              <a:buNone/>
              <a:defRPr lang="zh-CN" altLang="en-US" sz="3199" b="0" dirty="0">
                <a:solidFill>
                  <a:schemeClr val="bg1"/>
                </a:solidFill>
                <a:latin typeface="+mn-lt"/>
                <a:ea typeface="黑体" pitchFamily="49" charset="-122"/>
              </a:defRPr>
            </a:lvl1pPr>
          </a:lstStyle>
          <a:p>
            <a:pPr lvl="0"/>
            <a:r>
              <a:rPr lang="en-US" altLang="zh-CN" dirty="0"/>
              <a:t>TEXT TO BE PLACED HERE</a:t>
            </a:r>
            <a:endParaRPr lang="zh-CN" altLang="en-US" dirty="0"/>
          </a:p>
        </p:txBody>
      </p:sp>
    </p:spTree>
    <p:extLst>
      <p:ext uri="{BB962C8B-B14F-4D97-AF65-F5344CB8AC3E}">
        <p14:creationId xmlns:p14="http://schemas.microsoft.com/office/powerpoint/2010/main" val="3901204851"/>
      </p:ext>
    </p:extLst>
  </p:cSld>
  <p:clrMapOvr>
    <a:masterClrMapping/>
  </p:clrMapOvr>
  <p:transition spd="med" advClick="0" advTm="2000">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049" y="0"/>
            <a:ext cx="12196361" cy="7259731"/>
          </a:xfrm>
          <a:prstGeom prst="rect">
            <a:avLst/>
          </a:prstGeom>
        </p:spPr>
      </p:pic>
    </p:spTree>
    <p:extLst>
      <p:ext uri="{BB962C8B-B14F-4D97-AF65-F5344CB8AC3E}">
        <p14:creationId xmlns:p14="http://schemas.microsoft.com/office/powerpoint/2010/main" val="275562483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520" y="2129932"/>
            <a:ext cx="10367725" cy="1471272"/>
          </a:xfrm>
          <a:prstGeom prst="rect">
            <a:avLst/>
          </a:prstGeom>
        </p:spPr>
        <p:txBody>
          <a:bodyPr>
            <a:normAutofit/>
          </a:bodyPr>
          <a:lstStyle>
            <a:lvl1pPr algn="ctr">
              <a:defRPr sz="3999">
                <a:latin typeface="Arial" pitchFamily="34" charset="0"/>
                <a:ea typeface="微软雅黑" pitchFamily="34" charset="-122"/>
                <a:cs typeface="Arial" pitchFamily="34" charset="0"/>
              </a:defRPr>
            </a:lvl1pPr>
          </a:lstStyle>
          <a:p>
            <a:r>
              <a:rPr lang="en-US" altLang="zh-CN" dirty="0"/>
              <a:t>Click to edit Master text styles</a:t>
            </a:r>
            <a:endParaRPr lang="zh-CN" altLang="en-US" dirty="0"/>
          </a:p>
        </p:txBody>
      </p:sp>
    </p:spTree>
    <p:extLst>
      <p:ext uri="{BB962C8B-B14F-4D97-AF65-F5344CB8AC3E}">
        <p14:creationId xmlns:p14="http://schemas.microsoft.com/office/powerpoint/2010/main" val="259594177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73150" y="155768"/>
            <a:ext cx="10977404" cy="1143000"/>
          </a:xfrm>
          <a:prstGeom prst="rect">
            <a:avLst/>
          </a:prstGeom>
        </p:spPr>
        <p:txBody>
          <a:bodyPr lIns="68562" tIns="34281" rIns="68562" bIns="34281"/>
          <a:lstStyle/>
          <a:p>
            <a:r>
              <a:rPr lang="zh-CN" altLang="en-US" dirty="0"/>
              <a:t>单击此处编辑母版标题样式</a:t>
            </a:r>
          </a:p>
        </p:txBody>
      </p:sp>
      <p:sp>
        <p:nvSpPr>
          <p:cNvPr id="3" name="内容占位符 2"/>
          <p:cNvSpPr>
            <a:spLocks noGrp="1"/>
          </p:cNvSpPr>
          <p:nvPr>
            <p:ph idx="1"/>
          </p:nvPr>
        </p:nvSpPr>
        <p:spPr>
          <a:xfrm>
            <a:off x="882767" y="1600204"/>
            <a:ext cx="10977404" cy="4524374"/>
          </a:xfrm>
          <a:prstGeom prst="rect">
            <a:avLst/>
          </a:prstGeom>
        </p:spPr>
        <p:txBody>
          <a:bodyPr lIns="68562" tIns="34281" rIns="68562" bIns="3428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733685714"/>
      </p:ext>
    </p:extLst>
  </p:cSld>
  <p:clrMapOvr>
    <a:masterClrMapping/>
  </p:clrMapOvr>
  <p:transition advClick="0" advTm="8000"/>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60373" y="301489"/>
            <a:ext cx="11128175" cy="615410"/>
          </a:xfrm>
          <a:prstGeom prst="rect">
            <a:avLst/>
          </a:prstGeom>
        </p:spPr>
        <p:txBody>
          <a:bodyPr wrap="square" lIns="0" tIns="0" rIns="0" bIns="0">
            <a:noAutofit/>
          </a:bodyPr>
          <a:lstStyle>
            <a:lvl1pPr marL="0" marR="0" indent="0" algn="l" defTabSz="1219200" rtl="0" eaLnBrk="1" fontAlgn="auto" latinLnBrk="0" hangingPunct="1">
              <a:lnSpc>
                <a:spcPct val="100000"/>
              </a:lnSpc>
              <a:spcBef>
                <a:spcPct val="0"/>
              </a:spcBef>
              <a:spcAft>
                <a:spcPts val="0"/>
              </a:spcAft>
              <a:buClrTx/>
              <a:buSzTx/>
              <a:buFontTx/>
              <a:buNone/>
              <a:tabLst/>
              <a:defRPr sz="3199" b="1">
                <a:solidFill>
                  <a:schemeClr val="bg1"/>
                </a:solidFill>
              </a:defRPr>
            </a:lvl1pPr>
          </a:lstStyle>
          <a:p>
            <a:r>
              <a:rPr lang="en-US" altLang="zh-CN" dirty="0"/>
              <a:t>Headline in Arial bold 40 point</a:t>
            </a:r>
          </a:p>
        </p:txBody>
      </p:sp>
    </p:spTree>
    <p:extLst>
      <p:ext uri="{BB962C8B-B14F-4D97-AF65-F5344CB8AC3E}">
        <p14:creationId xmlns:p14="http://schemas.microsoft.com/office/powerpoint/2010/main" val="202414571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89148" y="317502"/>
            <a:ext cx="11218481" cy="806450"/>
          </a:xfrm>
          <a:prstGeom prst="rect">
            <a:avLst/>
          </a:prstGeom>
        </p:spPr>
        <p:txBody>
          <a:bodyPr lIns="0" tIns="0" rIns="0" bIns="0" anchor="b" anchorCtr="0"/>
          <a:lstStyle>
            <a:lvl1pPr algn="l" defTabSz="1219200" rtl="0" eaLnBrk="1" latinLnBrk="0" hangingPunct="1">
              <a:spcBef>
                <a:spcPct val="0"/>
              </a:spcBef>
              <a:buNone/>
              <a:defRPr lang="en-US" sz="4800" kern="1200">
                <a:solidFill>
                  <a:schemeClr val="tx2"/>
                </a:solidFill>
                <a:latin typeface="MetaNormalLF-Roman" pitchFamily="34" charset="0"/>
                <a:ea typeface="+mj-ea"/>
                <a:cs typeface="+mj-cs"/>
              </a:defRPr>
            </a:lvl1pPr>
          </a:lstStyle>
          <a:p>
            <a:r>
              <a:rPr lang="en-US" dirty="0"/>
              <a:t>Click to edit Master title style</a:t>
            </a:r>
          </a:p>
        </p:txBody>
      </p:sp>
    </p:spTree>
    <p:extLst>
      <p:ext uri="{BB962C8B-B14F-4D97-AF65-F5344CB8AC3E}">
        <p14:creationId xmlns:p14="http://schemas.microsoft.com/office/powerpoint/2010/main" val="2212669000"/>
      </p:ext>
    </p:extLst>
  </p:cSld>
  <p:clrMapOvr>
    <a:masterClrMapping/>
  </p:clrMapOvr>
  <p:transition advClick="0" advTm="8000">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Obj">
  <p:cSld name="1_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09629" y="468675"/>
            <a:ext cx="11377506" cy="1042275"/>
          </a:xfrm>
          <a:prstGeom prst="rect">
            <a:avLst/>
          </a:prstGeom>
        </p:spPr>
        <p:txBody>
          <a:bodyPr/>
          <a:lstStyle/>
          <a:p>
            <a:r>
              <a:rPr lang="en-US" altLang="zh-CN" dirty="0"/>
              <a:t>Click to edit Master text styles</a:t>
            </a:r>
            <a:endParaRPr lang="zh-CN" altLang="en-US" dirty="0"/>
          </a:p>
        </p:txBody>
      </p:sp>
      <p:sp>
        <p:nvSpPr>
          <p:cNvPr id="3" name="内容占位符 2"/>
          <p:cNvSpPr>
            <a:spLocks noGrp="1"/>
          </p:cNvSpPr>
          <p:nvPr>
            <p:ph sz="half" idx="1" hasCustomPrompt="1"/>
          </p:nvPr>
        </p:nvSpPr>
        <p:spPr>
          <a:xfrm>
            <a:off x="609679" y="1599829"/>
            <a:ext cx="5412493" cy="4526502"/>
          </a:xfrm>
          <a:prstGeom prst="rect">
            <a:avLst/>
          </a:prstGeom>
        </p:spPr>
        <p:txBody>
          <a:bodyPr/>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Click to edit Master text styles</a:t>
            </a:r>
            <a:endParaRPr lang="zh-CN" altLang="en-US" dirty="0"/>
          </a:p>
          <a:p>
            <a:pPr lvl="1"/>
            <a:r>
              <a:rPr lang="en-US" altLang="zh-CN" dirty="0"/>
              <a:t>Click to edit Master text styles</a:t>
            </a:r>
            <a:endParaRPr lang="zh-CN" altLang="en-US" dirty="0"/>
          </a:p>
          <a:p>
            <a:pPr lvl="2"/>
            <a:r>
              <a:rPr lang="en-US" altLang="zh-CN" dirty="0"/>
              <a:t>Click to edit Master text styles</a:t>
            </a:r>
            <a:endParaRPr lang="zh-CN" altLang="en-US" dirty="0"/>
          </a:p>
          <a:p>
            <a:pPr lvl="3"/>
            <a:r>
              <a:rPr lang="en-US" altLang="zh-CN" dirty="0"/>
              <a:t>Click to edit Master text styles</a:t>
            </a:r>
            <a:endParaRPr lang="zh-CN" altLang="en-US" dirty="0"/>
          </a:p>
          <a:p>
            <a:pPr lvl="4"/>
            <a:r>
              <a:rPr lang="en-US" altLang="zh-CN" dirty="0"/>
              <a:t>Click to edit Master text styles</a:t>
            </a:r>
            <a:endParaRPr lang="zh-CN" altLang="en-US" dirty="0"/>
          </a:p>
        </p:txBody>
      </p:sp>
      <p:sp>
        <p:nvSpPr>
          <p:cNvPr id="4" name="内容占位符 3"/>
          <p:cNvSpPr>
            <a:spLocks noGrp="1"/>
          </p:cNvSpPr>
          <p:nvPr>
            <p:ph sz="half" idx="2" hasCustomPrompt="1"/>
          </p:nvPr>
        </p:nvSpPr>
        <p:spPr>
          <a:xfrm>
            <a:off x="6174592" y="1599829"/>
            <a:ext cx="5412492" cy="4526502"/>
          </a:xfrm>
          <a:prstGeom prst="rect">
            <a:avLst/>
          </a:prstGeom>
        </p:spPr>
        <p:txBody>
          <a:bodyPr/>
          <a:lstStyle>
            <a:lvl1pPr>
              <a:defRPr sz="2799"/>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dirty="0"/>
              <a:t>Click to edit Master text styles</a:t>
            </a:r>
            <a:endParaRPr lang="zh-CN" altLang="en-US" dirty="0"/>
          </a:p>
          <a:p>
            <a:pPr lvl="1"/>
            <a:r>
              <a:rPr lang="en-US" altLang="zh-CN" dirty="0"/>
              <a:t>Click to edit Master text styles</a:t>
            </a:r>
            <a:endParaRPr lang="zh-CN" altLang="en-US" dirty="0"/>
          </a:p>
          <a:p>
            <a:pPr lvl="2"/>
            <a:r>
              <a:rPr lang="en-US" altLang="zh-CN" dirty="0"/>
              <a:t>Click to edit Master text styles</a:t>
            </a:r>
            <a:endParaRPr lang="zh-CN" altLang="en-US" dirty="0"/>
          </a:p>
          <a:p>
            <a:pPr lvl="3"/>
            <a:r>
              <a:rPr lang="en-US" altLang="zh-CN" dirty="0"/>
              <a:t>Click to edit Master text styles</a:t>
            </a:r>
            <a:endParaRPr lang="zh-CN" altLang="en-US" dirty="0"/>
          </a:p>
          <a:p>
            <a:pPr lvl="4"/>
            <a:r>
              <a:rPr lang="en-US" altLang="zh-CN" dirty="0"/>
              <a:t>Click to edit Master text styles</a:t>
            </a:r>
            <a:endParaRPr lang="zh-CN" altLang="en-US" dirty="0"/>
          </a:p>
        </p:txBody>
      </p:sp>
    </p:spTree>
    <p:extLst>
      <p:ext uri="{BB962C8B-B14F-4D97-AF65-F5344CB8AC3E}">
        <p14:creationId xmlns:p14="http://schemas.microsoft.com/office/powerpoint/2010/main" val="313167791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Interior Slide – Altai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451632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656" y="165101"/>
            <a:ext cx="11161453" cy="888186"/>
          </a:xfrm>
          <a:prstGeom prst="rect">
            <a:avLst/>
          </a:prstGeom>
        </p:spPr>
        <p:txBody>
          <a:bodyPr>
            <a:noAutofit/>
          </a:bodyPr>
          <a:lstStyle>
            <a:lvl1pPr marL="0" marR="0" indent="0" algn="l" defTabSz="1219200" rtl="0" eaLnBrk="1" fontAlgn="auto" latinLnBrk="0" hangingPunct="1">
              <a:lnSpc>
                <a:spcPct val="100000"/>
              </a:lnSpc>
              <a:spcBef>
                <a:spcPct val="0"/>
              </a:spcBef>
              <a:spcAft>
                <a:spcPts val="0"/>
              </a:spcAft>
              <a:buClrTx/>
              <a:buSzTx/>
              <a:buFontTx/>
              <a:buNone/>
              <a:tabLst/>
              <a:defRPr sz="3599" b="0">
                <a:solidFill>
                  <a:schemeClr val="bg1">
                    <a:lumMod val="85000"/>
                  </a:schemeClr>
                </a:solidFill>
              </a:defRPr>
            </a:lvl1pPr>
          </a:lstStyle>
          <a:p>
            <a:r>
              <a:rPr lang="zh-CN" altLang="en-US" dirty="0"/>
              <a:t>幻灯片标题</a:t>
            </a:r>
            <a:r>
              <a:rPr lang="en-US" altLang="zh-CN" dirty="0"/>
              <a:t>36</a:t>
            </a:r>
          </a:p>
        </p:txBody>
      </p:sp>
      <p:sp>
        <p:nvSpPr>
          <p:cNvPr id="3" name="副标题 2"/>
          <p:cNvSpPr>
            <a:spLocks noGrp="1"/>
          </p:cNvSpPr>
          <p:nvPr>
            <p:ph type="subTitle" idx="1" hasCustomPrompt="1"/>
          </p:nvPr>
        </p:nvSpPr>
        <p:spPr>
          <a:xfrm>
            <a:off x="517656" y="1269261"/>
            <a:ext cx="11161453" cy="5031593"/>
          </a:xfrm>
          <a:prstGeom prst="rect">
            <a:avLst/>
          </a:prstGeom>
        </p:spPr>
        <p:txBody>
          <a:bodyPr>
            <a:normAutofit/>
          </a:bodyPr>
          <a:lstStyle>
            <a:lvl1pPr marL="0" marR="0" indent="0" algn="l" defTabSz="1219200" rtl="0" eaLnBrk="1" fontAlgn="auto" latinLnBrk="0" hangingPunct="1">
              <a:lnSpc>
                <a:spcPct val="100000"/>
              </a:lnSpc>
              <a:spcBef>
                <a:spcPct val="20000"/>
              </a:spcBef>
              <a:spcAft>
                <a:spcPts val="0"/>
              </a:spcAft>
              <a:buClrTx/>
              <a:buSzTx/>
              <a:buFont typeface="Arial" pitchFamily="34" charset="0"/>
              <a:buNone/>
              <a:tabLst/>
              <a:defRPr sz="2400" baseline="0">
                <a:solidFill>
                  <a:schemeClr val="bg1">
                    <a:lumMod val="8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199" indent="0" algn="ctr">
              <a:buNone/>
              <a:defRPr>
                <a:solidFill>
                  <a:schemeClr val="tx1">
                    <a:tint val="75000"/>
                  </a:schemeClr>
                </a:solidFill>
              </a:defRPr>
            </a:lvl8pPr>
            <a:lvl9pPr marL="4876799" indent="0" algn="ctr">
              <a:buNone/>
              <a:defRPr>
                <a:solidFill>
                  <a:schemeClr val="tx1">
                    <a:tint val="75000"/>
                  </a:schemeClr>
                </a:solidFill>
              </a:defRPr>
            </a:lvl9pPr>
          </a:lstStyle>
          <a:p>
            <a:r>
              <a:rPr lang="zh-CN" altLang="en-US" dirty="0"/>
              <a:t>本区域常规黑体</a:t>
            </a:r>
            <a:r>
              <a:rPr lang="en-US" altLang="zh-CN" dirty="0"/>
              <a:t>20-32</a:t>
            </a:r>
          </a:p>
        </p:txBody>
      </p:sp>
    </p:spTree>
    <p:extLst>
      <p:ext uri="{BB962C8B-B14F-4D97-AF65-F5344CB8AC3E}">
        <p14:creationId xmlns:p14="http://schemas.microsoft.com/office/powerpoint/2010/main" val="1629373286"/>
      </p:ext>
    </p:extLst>
  </p:cSld>
  <p:clrMapOvr>
    <a:masterClrMapping/>
  </p:clrMapOvr>
  <p:transition advTm="600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5B4FCD-C37E-D543-A06E-3BB45F877ABD}"/>
              </a:ext>
            </a:extLst>
          </p:cNvPr>
          <p:cNvSpPr>
            <a:spLocks noGrp="1"/>
          </p:cNvSpPr>
          <p:nvPr>
            <p:ph type="title"/>
          </p:nvPr>
        </p:nvSpPr>
        <p:spPr>
          <a:xfrm>
            <a:off x="838528" y="780766"/>
            <a:ext cx="10519708" cy="903288"/>
          </a:xfrm>
          <a:prstGeom prst="rect">
            <a:avLst/>
          </a:prstGeom>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D0B2083-B999-8B4E-9EFC-0D29D8732C34}"/>
              </a:ext>
            </a:extLst>
          </p:cNvPr>
          <p:cNvSpPr>
            <a:spLocks noGrp="1"/>
          </p:cNvSpPr>
          <p:nvPr>
            <p:ph idx="1"/>
          </p:nvPr>
        </p:nvSpPr>
        <p:spPr>
          <a:xfrm>
            <a:off x="838528" y="1825625"/>
            <a:ext cx="10519708" cy="4351338"/>
          </a:xfrm>
          <a:prstGeom prst="rect">
            <a:avLst/>
          </a:prstGeom>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2044FA5F-1D8E-834B-BA61-8DBDD8710F35}"/>
              </a:ext>
            </a:extLst>
          </p:cNvPr>
          <p:cNvSpPr>
            <a:spLocks noGrp="1"/>
          </p:cNvSpPr>
          <p:nvPr>
            <p:ph type="dt" sz="half" idx="10"/>
          </p:nvPr>
        </p:nvSpPr>
        <p:spPr>
          <a:xfrm>
            <a:off x="838527" y="6356351"/>
            <a:ext cx="2744272" cy="365125"/>
          </a:xfrm>
          <a:prstGeom prst="rect">
            <a:avLst/>
          </a:prstGeom>
        </p:spPr>
        <p:txBody>
          <a:bodyPr/>
          <a:lstStyle/>
          <a:p>
            <a:fld id="{677276F7-8807-E647-94F8-6280092822FC}" type="datetimeFigureOut">
              <a:rPr kumimoji="1" lang="zh-CN" altLang="en-US" smtClean="0">
                <a:solidFill>
                  <a:prstClr val="black">
                    <a:tint val="75000"/>
                  </a:prstClr>
                </a:solidFill>
              </a:rPr>
              <a:pPr/>
              <a:t>2020/4/24</a:t>
            </a:fld>
            <a:endParaRPr kumimoji="1" lang="zh-CN" altLang="en-US">
              <a:solidFill>
                <a:prstClr val="black">
                  <a:tint val="75000"/>
                </a:prstClr>
              </a:solidFill>
            </a:endParaRPr>
          </a:p>
        </p:txBody>
      </p:sp>
      <p:sp>
        <p:nvSpPr>
          <p:cNvPr id="5" name="页脚占位符 4">
            <a:extLst>
              <a:ext uri="{FF2B5EF4-FFF2-40B4-BE49-F238E27FC236}">
                <a16:creationId xmlns:a16="http://schemas.microsoft.com/office/drawing/2014/main" id="{30EF2935-F8DE-8D49-84FA-0DF45A7B84E1}"/>
              </a:ext>
            </a:extLst>
          </p:cNvPr>
          <p:cNvSpPr>
            <a:spLocks noGrp="1"/>
          </p:cNvSpPr>
          <p:nvPr>
            <p:ph type="ftr" sz="quarter" idx="11"/>
          </p:nvPr>
        </p:nvSpPr>
        <p:spPr>
          <a:xfrm>
            <a:off x="4040178" y="6356351"/>
            <a:ext cx="4116408" cy="365125"/>
          </a:xfrm>
          <a:prstGeom prst="rect">
            <a:avLst/>
          </a:prstGeom>
        </p:spPr>
        <p:txBody>
          <a:bodyPr/>
          <a:lstStyle/>
          <a:p>
            <a:endParaRPr kumimoji="1"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E2B0F57F-90DD-B44F-AD02-AFFBDA3BE836}"/>
              </a:ext>
            </a:extLst>
          </p:cNvPr>
          <p:cNvSpPr>
            <a:spLocks noGrp="1"/>
          </p:cNvSpPr>
          <p:nvPr>
            <p:ph type="sldNum" sz="quarter" idx="12"/>
          </p:nvPr>
        </p:nvSpPr>
        <p:spPr>
          <a:xfrm>
            <a:off x="8613964" y="6356351"/>
            <a:ext cx="2744272" cy="365125"/>
          </a:xfrm>
          <a:prstGeom prst="rect">
            <a:avLst/>
          </a:prstGeom>
        </p:spPr>
        <p:txBody>
          <a:bodyPr/>
          <a:lstStyle/>
          <a:p>
            <a:fld id="{D8FF9181-BBBF-474B-A1E8-735D778E5B35}"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30295391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5053465"/>
      </p:ext>
    </p:extLst>
  </p:cSld>
  <p:clrMapOvr>
    <a:masterClrMapping/>
  </p:clrMapOvr>
  <p:transition advClick="0" advTm="8000">
    <p:fade thruBlk="1"/>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82266" y="405365"/>
            <a:ext cx="11377506" cy="1042275"/>
          </a:xfrm>
          <a:prstGeom prst="rect">
            <a:avLst/>
          </a:prstGeom>
        </p:spPr>
        <p:txBody>
          <a:bodyPr/>
          <a:lstStyle>
            <a:lvl1pPr>
              <a:defRPr b="1">
                <a:solidFill>
                  <a:srgbClr val="C00000"/>
                </a:solidFill>
              </a:defRPr>
            </a:lvl1pPr>
          </a:lstStyle>
          <a:p>
            <a:r>
              <a:rPr lang="en-US" altLang="zh-CN" dirty="0"/>
              <a:t>Click to edit Master text styles</a:t>
            </a:r>
            <a:endParaRPr lang="zh-CN" altLang="en-US" dirty="0"/>
          </a:p>
        </p:txBody>
      </p:sp>
    </p:spTree>
    <p:extLst>
      <p:ext uri="{BB962C8B-B14F-4D97-AF65-F5344CB8AC3E}">
        <p14:creationId xmlns:p14="http://schemas.microsoft.com/office/powerpoint/2010/main" val="216828795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cSld name="Title without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839" y="275167"/>
            <a:ext cx="10977087" cy="1143000"/>
          </a:xfrm>
          <a:prstGeom prst="rect">
            <a:avLst/>
          </a:prstGeom>
        </p:spPr>
        <p:txBody>
          <a:bodyPr anchor="t" anchorCtr="0"/>
          <a:lstStyle/>
          <a:p>
            <a:r>
              <a:rPr lang="en-US" noProof="0"/>
              <a:t>Title</a:t>
            </a:r>
          </a:p>
        </p:txBody>
      </p:sp>
      <p:sp>
        <p:nvSpPr>
          <p:cNvPr id="5" name="Symbol zastępczy tekstu 18"/>
          <p:cNvSpPr>
            <a:spLocks noGrp="1"/>
          </p:cNvSpPr>
          <p:nvPr>
            <p:ph type="body" sz="quarter" idx="13" hasCustomPrompt="1"/>
          </p:nvPr>
        </p:nvSpPr>
        <p:spPr>
          <a:xfrm>
            <a:off x="601828" y="932390"/>
            <a:ext cx="11005895" cy="421247"/>
          </a:xfrm>
          <a:prstGeom prst="rect">
            <a:avLst/>
          </a:prstGeom>
        </p:spPr>
        <p:txBody>
          <a:bodyPr vert="horz" lIns="0" tIns="0" rIns="0" bIns="0" anchor="t" anchorCtr="0">
            <a:noAutofit/>
          </a:bodyPr>
          <a:lstStyle>
            <a:lvl1pPr marL="0" indent="0" algn="l">
              <a:buFontTx/>
              <a:buNone/>
              <a:defRPr sz="2500">
                <a:solidFill>
                  <a:srgbClr val="0099DA"/>
                </a:solidFill>
                <a:latin typeface="Calibri"/>
              </a:defRPr>
            </a:lvl1pPr>
            <a:lvl2pPr marL="457200" indent="0">
              <a:buFontTx/>
              <a:buNone/>
              <a:defRPr sz="2000">
                <a:solidFill>
                  <a:srgbClr val="F49712"/>
                </a:solidFill>
                <a:latin typeface="Calibri"/>
              </a:defRPr>
            </a:lvl2pPr>
            <a:lvl3pPr marL="914400" indent="0">
              <a:buFontTx/>
              <a:buNone/>
              <a:defRPr sz="2000">
                <a:solidFill>
                  <a:srgbClr val="F49712"/>
                </a:solidFill>
                <a:latin typeface="Calibri"/>
              </a:defRPr>
            </a:lvl3pPr>
            <a:lvl4pPr marL="1371600" indent="0">
              <a:buFontTx/>
              <a:buNone/>
              <a:defRPr sz="2000">
                <a:solidFill>
                  <a:srgbClr val="F49712"/>
                </a:solidFill>
                <a:latin typeface="Calibri"/>
              </a:defRPr>
            </a:lvl4pPr>
            <a:lvl5pPr marL="1828800" indent="0">
              <a:buFontTx/>
              <a:buNone/>
              <a:defRPr sz="2000">
                <a:solidFill>
                  <a:srgbClr val="F49712"/>
                </a:solidFill>
                <a:latin typeface="Calibri"/>
              </a:defRPr>
            </a:lvl5pPr>
          </a:lstStyle>
          <a:p>
            <a:pPr lvl="0"/>
            <a:r>
              <a:rPr lang="en-US" noProof="0"/>
              <a:t>Subtitle</a:t>
            </a:r>
          </a:p>
        </p:txBody>
      </p:sp>
      <p:sp>
        <p:nvSpPr>
          <p:cNvPr id="6" name="Text Placeholder 2"/>
          <p:cNvSpPr>
            <a:spLocks noGrp="1"/>
          </p:cNvSpPr>
          <p:nvPr>
            <p:ph type="body" sz="quarter" idx="15" hasCustomPrompt="1"/>
          </p:nvPr>
        </p:nvSpPr>
        <p:spPr>
          <a:xfrm>
            <a:off x="5802591" y="6570648"/>
            <a:ext cx="4488077" cy="123111"/>
          </a:xfrm>
          <a:prstGeom prst="rect">
            <a:avLst/>
          </a:prstGeom>
        </p:spPr>
        <p:txBody>
          <a:bodyPr wrap="square" lIns="0" tIns="0" rIns="0" bIns="0" anchor="t" anchorCtr="0">
            <a:noAutofit/>
          </a:bodyPr>
          <a:lstStyle>
            <a:lvl1pPr marL="0" indent="0" algn="r">
              <a:buNone/>
              <a:defRPr sz="800">
                <a:solidFill>
                  <a:srgbClr val="BBC2C5"/>
                </a:solidFill>
              </a:defRPr>
            </a:lvl1pPr>
          </a:lstStyle>
          <a:p>
            <a:pPr lvl="0"/>
            <a:r>
              <a:rPr lang="en-US" noProof="0" dirty="0"/>
              <a:t>Insert quality reference number</a:t>
            </a:r>
          </a:p>
        </p:txBody>
      </p:sp>
    </p:spTree>
    <p:extLst>
      <p:ext uri="{BB962C8B-B14F-4D97-AF65-F5344CB8AC3E}">
        <p14:creationId xmlns:p14="http://schemas.microsoft.com/office/powerpoint/2010/main" val="1452180021"/>
      </p:ext>
    </p:extLst>
  </p:cSld>
  <p:clrMapOvr>
    <a:masterClrMapping/>
  </p:clrMapOvr>
  <p:hf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425105" y="2646690"/>
            <a:ext cx="11346556" cy="1564620"/>
          </a:xfrm>
          <a:prstGeom prst="rect">
            <a:avLst/>
          </a:prstGeom>
        </p:spPr>
        <p:txBody>
          <a:bodyPr>
            <a:normAutofit/>
          </a:bodyPr>
          <a:lstStyle>
            <a:lvl1pPr marL="0" marR="0" indent="0" algn="ctr" defTabSz="1219078" rtl="0" eaLnBrk="1" fontAlgn="auto" latinLnBrk="0" hangingPunct="1">
              <a:lnSpc>
                <a:spcPct val="100000"/>
              </a:lnSpc>
              <a:spcBef>
                <a:spcPct val="20000"/>
              </a:spcBef>
              <a:spcAft>
                <a:spcPts val="0"/>
              </a:spcAft>
              <a:buClrTx/>
              <a:buSzTx/>
              <a:buFont typeface="Arial" pitchFamily="34" charset="0"/>
              <a:buNone/>
              <a:tabLst/>
              <a:defRPr sz="3999" baseline="0">
                <a:solidFill>
                  <a:schemeClr val="bg1"/>
                </a:solidFill>
                <a:latin typeface="+mn-ea"/>
                <a:ea typeface="+mn-ea"/>
              </a:defRPr>
            </a:lvl1pPr>
            <a:lvl2pPr marL="609539" indent="0" algn="ctr">
              <a:buNone/>
              <a:defRPr>
                <a:solidFill>
                  <a:schemeClr val="tx1">
                    <a:tint val="75000"/>
                  </a:schemeClr>
                </a:solidFill>
              </a:defRPr>
            </a:lvl2pPr>
            <a:lvl3pPr marL="1219078" indent="0" algn="ctr">
              <a:buNone/>
              <a:defRPr>
                <a:solidFill>
                  <a:schemeClr val="tx1">
                    <a:tint val="75000"/>
                  </a:schemeClr>
                </a:solidFill>
              </a:defRPr>
            </a:lvl3pPr>
            <a:lvl4pPr marL="1828617" indent="0" algn="ctr">
              <a:buNone/>
              <a:defRPr>
                <a:solidFill>
                  <a:schemeClr val="tx1">
                    <a:tint val="75000"/>
                  </a:schemeClr>
                </a:solidFill>
              </a:defRPr>
            </a:lvl4pPr>
            <a:lvl5pPr marL="2438156" indent="0" algn="ctr">
              <a:buNone/>
              <a:defRPr>
                <a:solidFill>
                  <a:schemeClr val="tx1">
                    <a:tint val="75000"/>
                  </a:schemeClr>
                </a:solidFill>
              </a:defRPr>
            </a:lvl5pPr>
            <a:lvl6pPr marL="3047695" indent="0" algn="ctr">
              <a:buNone/>
              <a:defRPr>
                <a:solidFill>
                  <a:schemeClr val="tx1">
                    <a:tint val="75000"/>
                  </a:schemeClr>
                </a:solidFill>
              </a:defRPr>
            </a:lvl6pPr>
            <a:lvl7pPr marL="3657234" indent="0" algn="ctr">
              <a:buNone/>
              <a:defRPr>
                <a:solidFill>
                  <a:schemeClr val="tx1">
                    <a:tint val="75000"/>
                  </a:schemeClr>
                </a:solidFill>
              </a:defRPr>
            </a:lvl7pPr>
            <a:lvl8pPr marL="4266772" indent="0" algn="ctr">
              <a:buNone/>
              <a:defRPr>
                <a:solidFill>
                  <a:schemeClr val="tx1">
                    <a:tint val="75000"/>
                  </a:schemeClr>
                </a:solidFill>
              </a:defRPr>
            </a:lvl8pPr>
            <a:lvl9pPr marL="4876312" indent="0" algn="ctr">
              <a:buNone/>
              <a:defRPr>
                <a:solidFill>
                  <a:schemeClr val="tx1">
                    <a:tint val="75000"/>
                  </a:schemeClr>
                </a:solidFill>
              </a:defRPr>
            </a:lvl9pPr>
          </a:lstStyle>
          <a:p>
            <a:r>
              <a:rPr lang="zh-CN" altLang="en-US" dirty="0"/>
              <a:t>微软雅黑 </a:t>
            </a:r>
            <a:r>
              <a:rPr lang="en-US" altLang="zh-CN" dirty="0"/>
              <a:t>40pt </a:t>
            </a:r>
            <a:r>
              <a:rPr lang="zh-CN" altLang="en-US" dirty="0"/>
              <a:t>，居中，最多两行</a:t>
            </a:r>
          </a:p>
        </p:txBody>
      </p:sp>
    </p:spTree>
    <p:extLst>
      <p:ext uri="{BB962C8B-B14F-4D97-AF65-F5344CB8AC3E}">
        <p14:creationId xmlns:p14="http://schemas.microsoft.com/office/powerpoint/2010/main" val="320619407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1_两项内容">
    <p:spTree>
      <p:nvGrpSpPr>
        <p:cNvPr id="1" name=""/>
        <p:cNvGrpSpPr/>
        <p:nvPr/>
      </p:nvGrpSpPr>
      <p:grpSpPr>
        <a:xfrm>
          <a:off x="0" y="0"/>
          <a:ext cx="0" cy="0"/>
          <a:chOff x="0" y="0"/>
          <a:chExt cx="0" cy="0"/>
        </a:xfrm>
      </p:grpSpPr>
      <p:sp>
        <p:nvSpPr>
          <p:cNvPr id="38" name="Shape 38"/>
          <p:cNvSpPr>
            <a:spLocks noGrp="1"/>
          </p:cNvSpPr>
          <p:nvPr>
            <p:ph type="title"/>
          </p:nvPr>
        </p:nvSpPr>
        <p:spPr>
          <a:xfrm>
            <a:off x="609839" y="275174"/>
            <a:ext cx="10977087" cy="1142999"/>
          </a:xfrm>
          <a:prstGeom prst="rect">
            <a:avLst/>
          </a:prstGeom>
        </p:spPr>
        <p:txBody>
          <a:bodyPr lIns="91449" tIns="45724" rIns="91449" bIns="45724"/>
          <a:lstStyle/>
          <a:p>
            <a:r>
              <a:t>单击此处编辑母版标题样式</a:t>
            </a:r>
          </a:p>
        </p:txBody>
      </p:sp>
      <p:sp>
        <p:nvSpPr>
          <p:cNvPr id="39" name="Shape 39"/>
          <p:cNvSpPr>
            <a:spLocks noGrp="1"/>
          </p:cNvSpPr>
          <p:nvPr>
            <p:ph type="body" sz="half" idx="1"/>
          </p:nvPr>
        </p:nvSpPr>
        <p:spPr>
          <a:xfrm>
            <a:off x="838528" y="1825637"/>
            <a:ext cx="5183624" cy="4351339"/>
          </a:xfrm>
          <a:prstGeom prst="rect">
            <a:avLst/>
          </a:prstGeom>
        </p:spPr>
        <p:txBody>
          <a:bodyPr lIns="91449" tIns="45724" rIns="91449" bIns="45724"/>
          <a:lstStyle/>
          <a:p>
            <a:r>
              <a:t>单击此处编辑母版文本样式</a:t>
            </a:r>
          </a:p>
          <a:p>
            <a:pPr lvl="1"/>
            <a:r>
              <a:t>二级</a:t>
            </a:r>
          </a:p>
          <a:p>
            <a:pPr lvl="2"/>
            <a:r>
              <a:t>三级</a:t>
            </a:r>
          </a:p>
          <a:p>
            <a:pPr lvl="3"/>
            <a:r>
              <a:t>四级</a:t>
            </a:r>
          </a:p>
          <a:p>
            <a:pPr lvl="4"/>
            <a:r>
              <a:t>五级</a:t>
            </a:r>
          </a:p>
        </p:txBody>
      </p:sp>
      <p:sp>
        <p:nvSpPr>
          <p:cNvPr id="40" name="Shape 40"/>
          <p:cNvSpPr>
            <a:spLocks noGrp="1"/>
          </p:cNvSpPr>
          <p:nvPr>
            <p:ph type="sldNum" sz="quarter" idx="2"/>
          </p:nvPr>
        </p:nvSpPr>
        <p:spPr>
          <a:xfrm>
            <a:off x="8741016" y="6356373"/>
            <a:ext cx="2845912" cy="366183"/>
          </a:xfrm>
          <a:prstGeom prst="rect">
            <a:avLst/>
          </a:prstGeom>
        </p:spPr>
        <p:txBody>
          <a:bodyPr lIns="91449" tIns="45724" rIns="91449" bIns="45724"/>
          <a:lstStyle/>
          <a:p>
            <a:pPr defTabSz="1219200"/>
            <a:fld id="{86CB4B4D-7CA3-9044-876B-883B54F8677D}" type="slidenum">
              <a:rPr lang="en-US" altLang="zh-CN" sz="2400" smtClean="0">
                <a:solidFill>
                  <a:prstClr val="black"/>
                </a:solidFill>
              </a:rPr>
              <a:pPr defTabSz="1219200"/>
              <a:t>‹#›</a:t>
            </a:fld>
            <a:endParaRPr lang="zh-CN" altLang="en-US" sz="2400" dirty="0">
              <a:solidFill>
                <a:prstClr val="black"/>
              </a:solidFill>
            </a:endParaRPr>
          </a:p>
        </p:txBody>
      </p:sp>
    </p:spTree>
    <p:extLst>
      <p:ext uri="{BB962C8B-B14F-4D97-AF65-F5344CB8AC3E}">
        <p14:creationId xmlns:p14="http://schemas.microsoft.com/office/powerpoint/2010/main" val="4234471758"/>
      </p:ext>
    </p:extLst>
  </p:cSld>
  <p:clrMapOvr>
    <a:masterClrMapping/>
  </p:clrMapOvr>
  <p:transition spd="med"/>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581253" y="240457"/>
            <a:ext cx="10912159" cy="1080000"/>
          </a:xfrm>
          <a:prstGeom prst="rect">
            <a:avLst/>
          </a:prstGeom>
          <a:noFill/>
          <a:ln w="9525" algn="ctr">
            <a:noFill/>
            <a:miter lim="800000"/>
            <a:headEnd/>
            <a:tailEnd/>
          </a:ln>
          <a:effectLst/>
        </p:spPr>
        <p:txBody>
          <a:bodyPr vert="horz" wrap="square" lIns="68442" tIns="34221" rIns="68442" bIns="34221" numCol="1" anchor="ctr" anchorCtr="0" compatLnSpc="1">
            <a:prstTxWarp prst="textNoShape">
              <a:avLst/>
            </a:prstTxWarp>
          </a:bodyPr>
          <a:lstStyle>
            <a:lvl1pPr marL="0" indent="0">
              <a:buFont typeface="Arial" pitchFamily="34" charset="0"/>
              <a:buNone/>
              <a:defRPr lang="zh-CN" altLang="en-US" dirty="0">
                <a:latin typeface="+mj-lt"/>
                <a:ea typeface="黑体" pitchFamily="49" charset="-122"/>
              </a:defRPr>
            </a:lvl1pPr>
          </a:lstStyle>
          <a:p>
            <a:pPr lvl="0"/>
            <a:r>
              <a:rPr lang="zh-CN" altLang="en-US" dirty="0"/>
              <a:t>单击此处编辑母版标题样式</a:t>
            </a:r>
          </a:p>
        </p:txBody>
      </p:sp>
    </p:spTree>
    <p:extLst>
      <p:ext uri="{BB962C8B-B14F-4D97-AF65-F5344CB8AC3E}">
        <p14:creationId xmlns:p14="http://schemas.microsoft.com/office/powerpoint/2010/main" val="177200261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8" name="Titel 1"/>
          <p:cNvSpPr>
            <a:spLocks noGrp="1"/>
          </p:cNvSpPr>
          <p:nvPr>
            <p:ph type="title"/>
          </p:nvPr>
        </p:nvSpPr>
        <p:spPr>
          <a:xfrm>
            <a:off x="342973" y="266693"/>
            <a:ext cx="11508622" cy="533386"/>
          </a:xfrm>
          <a:prstGeom prst="rect">
            <a:avLst/>
          </a:prstGeom>
        </p:spPr>
        <p:txBody>
          <a:bodyPr/>
          <a:lstStyle>
            <a:lvl1pPr marL="0" indent="0">
              <a:defRPr/>
            </a:lvl1pPr>
          </a:lstStyle>
          <a:p>
            <a:r>
              <a:rPr lang="en-US" dirty="0"/>
              <a:t>Click to edit Master title style</a:t>
            </a:r>
          </a:p>
        </p:txBody>
      </p:sp>
    </p:spTree>
    <p:extLst>
      <p:ext uri="{BB962C8B-B14F-4D97-AF65-F5344CB8AC3E}">
        <p14:creationId xmlns:p14="http://schemas.microsoft.com/office/powerpoint/2010/main" val="142327402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9_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481026" y="375613"/>
            <a:ext cx="9994616" cy="778875"/>
          </a:xfrm>
          <a:prstGeom prst="rect">
            <a:avLst/>
          </a:prstGeom>
        </p:spPr>
        <p:txBody>
          <a:bodyPr>
            <a:normAutofit/>
          </a:bodyPr>
          <a:lstStyle>
            <a:lvl1pPr marL="0" marR="0" indent="0" algn="l" defTabSz="1219200" rtl="0" eaLnBrk="1" fontAlgn="auto" latinLnBrk="0" hangingPunct="1">
              <a:lnSpc>
                <a:spcPct val="100000"/>
              </a:lnSpc>
              <a:spcBef>
                <a:spcPct val="0"/>
              </a:spcBef>
              <a:spcAft>
                <a:spcPts val="0"/>
              </a:spcAft>
              <a:buClrTx/>
              <a:buSzTx/>
              <a:buFontTx/>
              <a:buNone/>
              <a:tabLst/>
              <a:defRPr sz="3599" b="0" baseline="0">
                <a:solidFill>
                  <a:schemeClr val="tx1">
                    <a:lumMod val="65000"/>
                    <a:lumOff val="35000"/>
                  </a:schemeClr>
                </a:solidFill>
                <a:latin typeface="+mj-lt"/>
              </a:defRPr>
            </a:lvl1pPr>
          </a:lstStyle>
          <a:p>
            <a:r>
              <a:rPr lang="en-US" altLang="zh-CN" dirty="0"/>
              <a:t>Slide Title</a:t>
            </a:r>
          </a:p>
        </p:txBody>
      </p:sp>
      <p:sp>
        <p:nvSpPr>
          <p:cNvPr id="5" name="副标题 2"/>
          <p:cNvSpPr>
            <a:spLocks noGrp="1"/>
          </p:cNvSpPr>
          <p:nvPr>
            <p:ph type="subTitle" idx="1" hasCustomPrompt="1"/>
          </p:nvPr>
        </p:nvSpPr>
        <p:spPr>
          <a:xfrm>
            <a:off x="913131" y="2133157"/>
            <a:ext cx="9994616" cy="4096642"/>
          </a:xfrm>
          <a:prstGeom prst="rect">
            <a:avLst/>
          </a:prstGeom>
        </p:spPr>
        <p:txBody>
          <a:bodyPr>
            <a:normAutofit/>
          </a:bodyPr>
          <a:lstStyle>
            <a:lvl1pPr marL="0" marR="0" indent="0" algn="l" defTabSz="1219200" rtl="0" eaLnBrk="1" fontAlgn="auto" latinLnBrk="0" hangingPunct="1">
              <a:lnSpc>
                <a:spcPct val="100000"/>
              </a:lnSpc>
              <a:spcBef>
                <a:spcPct val="20000"/>
              </a:spcBef>
              <a:spcAft>
                <a:spcPts val="0"/>
              </a:spcAft>
              <a:buClrTx/>
              <a:buSzTx/>
              <a:buFont typeface="Arial" pitchFamily="34" charset="0"/>
              <a:buNone/>
              <a:tabLst/>
              <a:defRPr sz="2400" baseline="0">
                <a:solidFill>
                  <a:schemeClr val="tx1">
                    <a:lumMod val="65000"/>
                    <a:lumOff val="35000"/>
                  </a:schemeClr>
                </a:solidFill>
                <a:latin typeface="+mn-l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199" indent="0" algn="ctr">
              <a:buNone/>
              <a:defRPr>
                <a:solidFill>
                  <a:schemeClr val="tx1">
                    <a:tint val="75000"/>
                  </a:schemeClr>
                </a:solidFill>
              </a:defRPr>
            </a:lvl8pPr>
            <a:lvl9pPr marL="4876799" indent="0" algn="ctr">
              <a:buNone/>
              <a:defRPr>
                <a:solidFill>
                  <a:schemeClr val="tx1">
                    <a:tint val="75000"/>
                  </a:schemeClr>
                </a:solidFill>
              </a:defRPr>
            </a:lvl9pPr>
          </a:lstStyle>
          <a:p>
            <a:r>
              <a:rPr lang="en-US" altLang="zh-CN" dirty="0"/>
              <a:t>Headline in Arial Regular 24 - 32 point</a:t>
            </a:r>
          </a:p>
        </p:txBody>
      </p:sp>
    </p:spTree>
    <p:extLst>
      <p:ext uri="{BB962C8B-B14F-4D97-AF65-F5344CB8AC3E}">
        <p14:creationId xmlns:p14="http://schemas.microsoft.com/office/powerpoint/2010/main" val="56337608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10_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405902" y="333373"/>
            <a:ext cx="11621829" cy="672074"/>
          </a:xfrm>
          <a:prstGeom prst="rect">
            <a:avLst/>
          </a:prstGeom>
        </p:spPr>
        <p:txBody>
          <a:bodyPr vert="horz" lIns="121944" tIns="60972" rIns="121944" bIns="60972" rtlCol="0" anchor="ctr">
            <a:normAutofit/>
          </a:bodyPr>
          <a:lstStyle>
            <a:lvl1pPr>
              <a:defRPr lang="en-US" altLang="zh-CN" sz="3599" b="0" baseline="0" dirty="0" smtClean="0">
                <a:solidFill>
                  <a:schemeClr val="tx1">
                    <a:lumMod val="65000"/>
                    <a:lumOff val="35000"/>
                  </a:schemeClr>
                </a:solidFill>
              </a:defRPr>
            </a:lvl1pPr>
          </a:lstStyle>
          <a:p>
            <a:pPr marL="0" marR="0" lvl="0" indent="0" algn="l" fontAlgn="auto">
              <a:lnSpc>
                <a:spcPct val="100000"/>
              </a:lnSpc>
              <a:spcAft>
                <a:spcPts val="0"/>
              </a:spcAft>
              <a:buClrTx/>
              <a:buSzTx/>
              <a:buFontTx/>
              <a:tabLst/>
            </a:pPr>
            <a:r>
              <a:rPr lang="zh-CN" altLang="en-US" dirty="0"/>
              <a:t>输入内容</a:t>
            </a:r>
            <a:endParaRPr lang="en-US" altLang="zh-CN" dirty="0"/>
          </a:p>
        </p:txBody>
      </p:sp>
    </p:spTree>
    <p:extLst>
      <p:ext uri="{BB962C8B-B14F-4D97-AF65-F5344CB8AC3E}">
        <p14:creationId xmlns:p14="http://schemas.microsoft.com/office/powerpoint/2010/main" val="138541111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1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6421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9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144278"/>
      </p:ext>
    </p:extLst>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425104" y="2646690"/>
            <a:ext cx="11346556" cy="1564620"/>
          </a:xfrm>
          <a:prstGeom prst="rect">
            <a:avLst/>
          </a:prstGeom>
        </p:spPr>
        <p:txBody>
          <a:bodyPr>
            <a:normAutofit/>
          </a:bodyPr>
          <a:lstStyle>
            <a:lvl1pPr marL="0" marR="0" indent="0" algn="ctr" defTabSz="1219200" rtl="0" eaLnBrk="1" fontAlgn="auto" latinLnBrk="0" hangingPunct="1">
              <a:lnSpc>
                <a:spcPct val="100000"/>
              </a:lnSpc>
              <a:spcBef>
                <a:spcPct val="20000"/>
              </a:spcBef>
              <a:spcAft>
                <a:spcPts val="0"/>
              </a:spcAft>
              <a:buClrTx/>
              <a:buSzTx/>
              <a:buFont typeface="Arial" pitchFamily="34" charset="0"/>
              <a:buNone/>
              <a:tabLst/>
              <a:defRPr sz="3999" baseline="0">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199" indent="0" algn="ctr">
              <a:buNone/>
              <a:defRPr>
                <a:solidFill>
                  <a:schemeClr val="tx1">
                    <a:tint val="75000"/>
                  </a:schemeClr>
                </a:solidFill>
              </a:defRPr>
            </a:lvl8pPr>
            <a:lvl9pPr marL="4876799" indent="0" algn="ctr">
              <a:buNone/>
              <a:defRPr>
                <a:solidFill>
                  <a:schemeClr val="tx1">
                    <a:tint val="75000"/>
                  </a:schemeClr>
                </a:solidFill>
              </a:defRPr>
            </a:lvl9pPr>
          </a:lstStyle>
          <a:p>
            <a:r>
              <a:rPr lang="zh-CN" altLang="en-US" dirty="0"/>
              <a:t>微软雅黑 </a:t>
            </a:r>
            <a:r>
              <a:rPr lang="en-US" altLang="zh-CN" dirty="0"/>
              <a:t>40pt </a:t>
            </a:r>
            <a:r>
              <a:rPr lang="zh-CN" altLang="en-US" dirty="0"/>
              <a:t>，居中，最多两行</a:t>
            </a:r>
          </a:p>
        </p:txBody>
      </p:sp>
    </p:spTree>
    <p:extLst>
      <p:ext uri="{BB962C8B-B14F-4D97-AF65-F5344CB8AC3E}">
        <p14:creationId xmlns:p14="http://schemas.microsoft.com/office/powerpoint/2010/main" val="169602413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839" y="275168"/>
            <a:ext cx="10977087"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839" y="1600202"/>
            <a:ext cx="10977087" cy="452543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841" y="6356353"/>
            <a:ext cx="2845912" cy="366182"/>
          </a:xfrm>
          <a:prstGeom prst="rect">
            <a:avLst/>
          </a:prstGeom>
        </p:spPr>
        <p:txBody>
          <a:bodyPr/>
          <a:lstStyle>
            <a:lvl1pPr>
              <a:defRPr/>
            </a:lvl1pPr>
          </a:lstStyle>
          <a:p>
            <a:pPr defTabSz="1219200">
              <a:defRPr/>
            </a:pPr>
            <a:fld id="{98EBC70F-AA7C-45F6-BE5A-B334EBAA3B8F}" type="datetimeFigureOut">
              <a:rPr lang="zh-CN" altLang="en-US" sz="2400" smtClean="0">
                <a:solidFill>
                  <a:prstClr val="black"/>
                </a:solidFill>
              </a:rPr>
              <a:pPr defTabSz="1219200">
                <a:defRPr/>
              </a:pPr>
              <a:t>2020/4/24</a:t>
            </a:fld>
            <a:endParaRPr lang="zh-CN" altLang="en-US" sz="2400">
              <a:solidFill>
                <a:prstClr val="black"/>
              </a:solidFill>
            </a:endParaRPr>
          </a:p>
        </p:txBody>
      </p:sp>
      <p:sp>
        <p:nvSpPr>
          <p:cNvPr id="5" name="页脚占位符 4"/>
          <p:cNvSpPr>
            <a:spLocks noGrp="1"/>
          </p:cNvSpPr>
          <p:nvPr>
            <p:ph type="ftr" sz="quarter" idx="11"/>
          </p:nvPr>
        </p:nvSpPr>
        <p:spPr>
          <a:xfrm>
            <a:off x="4167230" y="6356353"/>
            <a:ext cx="3862308" cy="366182"/>
          </a:xfrm>
          <a:prstGeom prst="rect">
            <a:avLst/>
          </a:prstGeom>
        </p:spPr>
        <p:txBody>
          <a:bodyPr/>
          <a:lstStyle>
            <a:lvl1pPr>
              <a:defRPr/>
            </a:lvl1pPr>
          </a:lstStyle>
          <a:p>
            <a:pPr defTabSz="1219200">
              <a:defRPr/>
            </a:pPr>
            <a:endParaRPr lang="zh-CN" altLang="en-US" sz="2400">
              <a:solidFill>
                <a:prstClr val="black"/>
              </a:solidFill>
            </a:endParaRPr>
          </a:p>
        </p:txBody>
      </p:sp>
      <p:sp>
        <p:nvSpPr>
          <p:cNvPr id="6" name="灯片编号占位符 5"/>
          <p:cNvSpPr>
            <a:spLocks noGrp="1"/>
          </p:cNvSpPr>
          <p:nvPr>
            <p:ph type="sldNum" sz="quarter" idx="12"/>
          </p:nvPr>
        </p:nvSpPr>
        <p:spPr>
          <a:xfrm>
            <a:off x="8741015" y="6356353"/>
            <a:ext cx="2845912" cy="366182"/>
          </a:xfrm>
          <a:prstGeom prst="rect">
            <a:avLst/>
          </a:prstGeom>
        </p:spPr>
        <p:txBody>
          <a:bodyPr/>
          <a:lstStyle>
            <a:lvl1pPr>
              <a:defRPr/>
            </a:lvl1pPr>
          </a:lstStyle>
          <a:p>
            <a:pPr defTabSz="1219200">
              <a:defRPr/>
            </a:pPr>
            <a:fld id="{D1B25FCA-BEA7-41A4-8C3D-339AFBB04488}" type="slidenum">
              <a:rPr lang="zh-CN" altLang="en-US" sz="2400" smtClean="0">
                <a:solidFill>
                  <a:prstClr val="black"/>
                </a:solidFill>
              </a:rPr>
              <a:pPr defTabSz="1219200">
                <a:defRPr/>
              </a:pPr>
              <a:t>‹#›</a:t>
            </a:fld>
            <a:endParaRPr lang="zh-CN" altLang="en-US" sz="2400">
              <a:solidFill>
                <a:prstClr val="black"/>
              </a:solidFill>
            </a:endParaRPr>
          </a:p>
        </p:txBody>
      </p:sp>
    </p:spTree>
    <p:extLst>
      <p:ext uri="{BB962C8B-B14F-4D97-AF65-F5344CB8AC3E}">
        <p14:creationId xmlns:p14="http://schemas.microsoft.com/office/powerpoint/2010/main" val="100387661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581253" y="240457"/>
            <a:ext cx="10912159" cy="1080000"/>
          </a:xfrm>
          <a:prstGeom prst="rect">
            <a:avLst/>
          </a:prstGeom>
          <a:noFill/>
          <a:ln w="9525" algn="ctr">
            <a:noFill/>
            <a:miter lim="800000"/>
            <a:headEnd/>
            <a:tailEnd/>
          </a:ln>
          <a:effectLst/>
        </p:spPr>
        <p:txBody>
          <a:bodyPr vert="horz" wrap="square" lIns="68442" tIns="34221" rIns="68442" bIns="34221" numCol="1" anchor="ctr" anchorCtr="0" compatLnSpc="1">
            <a:prstTxWarp prst="textNoShape">
              <a:avLst/>
            </a:prstTxWarp>
          </a:bodyPr>
          <a:lstStyle>
            <a:lvl1pPr marL="0" indent="0">
              <a:buFont typeface="Arial" pitchFamily="34" charset="0"/>
              <a:buNone/>
              <a:defRPr lang="zh-CN" altLang="en-US" dirty="0">
                <a:latin typeface="+mj-lt"/>
                <a:ea typeface="黑体" pitchFamily="49" charset="-122"/>
              </a:defRPr>
            </a:lvl1pPr>
          </a:lstStyle>
          <a:p>
            <a:pPr lvl="0"/>
            <a:r>
              <a:rPr lang="zh-CN" altLang="en-US" dirty="0"/>
              <a:t>单击此处编辑母版标题样式</a:t>
            </a:r>
          </a:p>
        </p:txBody>
      </p:sp>
    </p:spTree>
    <p:extLst>
      <p:ext uri="{BB962C8B-B14F-4D97-AF65-F5344CB8AC3E}">
        <p14:creationId xmlns:p14="http://schemas.microsoft.com/office/powerpoint/2010/main" val="427687308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cSld name="Title without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839" y="275167"/>
            <a:ext cx="10977087" cy="1143000"/>
          </a:xfrm>
          <a:prstGeom prst="rect">
            <a:avLst/>
          </a:prstGeom>
        </p:spPr>
        <p:txBody>
          <a:bodyPr anchor="t" anchorCtr="0"/>
          <a:lstStyle/>
          <a:p>
            <a:r>
              <a:rPr lang="en-US" noProof="0"/>
              <a:t>Title</a:t>
            </a:r>
          </a:p>
        </p:txBody>
      </p:sp>
      <p:sp>
        <p:nvSpPr>
          <p:cNvPr id="5" name="Symbol zastępczy tekstu 18"/>
          <p:cNvSpPr>
            <a:spLocks noGrp="1"/>
          </p:cNvSpPr>
          <p:nvPr>
            <p:ph type="body" sz="quarter" idx="13" hasCustomPrompt="1"/>
          </p:nvPr>
        </p:nvSpPr>
        <p:spPr>
          <a:xfrm>
            <a:off x="601828" y="932390"/>
            <a:ext cx="11005895" cy="421247"/>
          </a:xfrm>
          <a:prstGeom prst="rect">
            <a:avLst/>
          </a:prstGeom>
        </p:spPr>
        <p:txBody>
          <a:bodyPr vert="horz" lIns="0" tIns="0" rIns="0" bIns="0" anchor="t" anchorCtr="0">
            <a:noAutofit/>
          </a:bodyPr>
          <a:lstStyle>
            <a:lvl1pPr marL="0" indent="0" algn="l">
              <a:buFontTx/>
              <a:buNone/>
              <a:defRPr sz="2500">
                <a:solidFill>
                  <a:srgbClr val="0099DA"/>
                </a:solidFill>
                <a:latin typeface="Calibri"/>
              </a:defRPr>
            </a:lvl1pPr>
            <a:lvl2pPr marL="457200" indent="0">
              <a:buFontTx/>
              <a:buNone/>
              <a:defRPr sz="2000">
                <a:solidFill>
                  <a:srgbClr val="F49712"/>
                </a:solidFill>
                <a:latin typeface="Calibri"/>
              </a:defRPr>
            </a:lvl2pPr>
            <a:lvl3pPr marL="914400" indent="0">
              <a:buFontTx/>
              <a:buNone/>
              <a:defRPr sz="2000">
                <a:solidFill>
                  <a:srgbClr val="F49712"/>
                </a:solidFill>
                <a:latin typeface="Calibri"/>
              </a:defRPr>
            </a:lvl3pPr>
            <a:lvl4pPr marL="1371600" indent="0">
              <a:buFontTx/>
              <a:buNone/>
              <a:defRPr sz="2000">
                <a:solidFill>
                  <a:srgbClr val="F49712"/>
                </a:solidFill>
                <a:latin typeface="Calibri"/>
              </a:defRPr>
            </a:lvl4pPr>
            <a:lvl5pPr marL="1828800" indent="0">
              <a:buFontTx/>
              <a:buNone/>
              <a:defRPr sz="2000">
                <a:solidFill>
                  <a:srgbClr val="F49712"/>
                </a:solidFill>
                <a:latin typeface="Calibri"/>
              </a:defRPr>
            </a:lvl5pPr>
          </a:lstStyle>
          <a:p>
            <a:pPr lvl="0"/>
            <a:r>
              <a:rPr lang="en-US" noProof="0"/>
              <a:t>Subtitle</a:t>
            </a:r>
          </a:p>
        </p:txBody>
      </p:sp>
      <p:sp>
        <p:nvSpPr>
          <p:cNvPr id="6" name="Text Placeholder 2"/>
          <p:cNvSpPr>
            <a:spLocks noGrp="1"/>
          </p:cNvSpPr>
          <p:nvPr>
            <p:ph type="body" sz="quarter" idx="15" hasCustomPrompt="1"/>
          </p:nvPr>
        </p:nvSpPr>
        <p:spPr>
          <a:xfrm>
            <a:off x="5802591" y="6570648"/>
            <a:ext cx="4488077" cy="123111"/>
          </a:xfrm>
          <a:prstGeom prst="rect">
            <a:avLst/>
          </a:prstGeom>
        </p:spPr>
        <p:txBody>
          <a:bodyPr wrap="square" lIns="0" tIns="0" rIns="0" bIns="0" anchor="t" anchorCtr="0">
            <a:noAutofit/>
          </a:bodyPr>
          <a:lstStyle>
            <a:lvl1pPr marL="0" indent="0" algn="r">
              <a:buNone/>
              <a:defRPr sz="800">
                <a:solidFill>
                  <a:srgbClr val="BBC2C5"/>
                </a:solidFill>
              </a:defRPr>
            </a:lvl1pPr>
          </a:lstStyle>
          <a:p>
            <a:pPr lvl="0"/>
            <a:r>
              <a:rPr lang="en-US" noProof="0" dirty="0"/>
              <a:t>Insert quality reference number</a:t>
            </a:r>
          </a:p>
        </p:txBody>
      </p:sp>
    </p:spTree>
    <p:extLst>
      <p:ext uri="{BB962C8B-B14F-4D97-AF65-F5344CB8AC3E}">
        <p14:creationId xmlns:p14="http://schemas.microsoft.com/office/powerpoint/2010/main" val="1839418200"/>
      </p:ext>
    </p:extLst>
  </p:cSld>
  <p:clrMapOvr>
    <a:masterClrMapping/>
  </p:clrMapOvr>
  <p:hf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89148" y="317502"/>
            <a:ext cx="11218481" cy="806450"/>
          </a:xfrm>
          <a:prstGeom prst="rect">
            <a:avLst/>
          </a:prstGeom>
        </p:spPr>
        <p:txBody>
          <a:bodyPr lIns="0" tIns="0" rIns="0" bIns="0" anchor="b" anchorCtr="0"/>
          <a:lstStyle>
            <a:lvl1pPr algn="l" defTabSz="1219200" rtl="0" eaLnBrk="1" latinLnBrk="0" hangingPunct="1">
              <a:spcBef>
                <a:spcPct val="0"/>
              </a:spcBef>
              <a:buNone/>
              <a:defRPr lang="en-US" sz="4800" kern="1200">
                <a:solidFill>
                  <a:schemeClr val="tx2"/>
                </a:solidFill>
                <a:latin typeface="MetaNormalLF-Roman" pitchFamily="34" charset="0"/>
                <a:ea typeface="+mj-ea"/>
                <a:cs typeface="+mj-cs"/>
              </a:defRPr>
            </a:lvl1pPr>
          </a:lstStyle>
          <a:p>
            <a:r>
              <a:rPr lang="en-US" dirty="0"/>
              <a:t>Click to edit Master title style</a:t>
            </a:r>
          </a:p>
        </p:txBody>
      </p:sp>
    </p:spTree>
    <p:extLst>
      <p:ext uri="{BB962C8B-B14F-4D97-AF65-F5344CB8AC3E}">
        <p14:creationId xmlns:p14="http://schemas.microsoft.com/office/powerpoint/2010/main" val="959792907"/>
      </p:ext>
    </p:extLst>
  </p:cSld>
  <p:clrMapOvr>
    <a:masterClrMapping/>
  </p:clrMapOvr>
  <p:transition advClick="0" advTm="8000">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502083"/>
      </p:ext>
    </p:extLst>
  </p:cSld>
  <p:clrMapOvr>
    <a:masterClrMapping/>
  </p:clrMapOvr>
  <p:transition advClick="0" advTm="8000">
    <p:fade thruBlk="1"/>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60373" y="301489"/>
            <a:ext cx="11128175" cy="615410"/>
          </a:xfrm>
          <a:prstGeom prst="rect">
            <a:avLst/>
          </a:prstGeom>
        </p:spPr>
        <p:txBody>
          <a:bodyPr wrap="square" lIns="0" tIns="0" rIns="0" bIns="0">
            <a:noAutofit/>
          </a:bodyPr>
          <a:lstStyle>
            <a:lvl1pPr marL="0" marR="0" indent="0" algn="l" defTabSz="1219200" rtl="0" eaLnBrk="1" fontAlgn="auto" latinLnBrk="0" hangingPunct="1">
              <a:lnSpc>
                <a:spcPct val="100000"/>
              </a:lnSpc>
              <a:spcBef>
                <a:spcPct val="0"/>
              </a:spcBef>
              <a:spcAft>
                <a:spcPts val="0"/>
              </a:spcAft>
              <a:buClrTx/>
              <a:buSzTx/>
              <a:buFontTx/>
              <a:buNone/>
              <a:tabLst/>
              <a:defRPr sz="3199" b="1">
                <a:solidFill>
                  <a:schemeClr val="bg1"/>
                </a:solidFill>
              </a:defRPr>
            </a:lvl1pPr>
          </a:lstStyle>
          <a:p>
            <a:r>
              <a:rPr lang="en-US" altLang="zh-CN" dirty="0"/>
              <a:t>Headline in Arial bold 40 point</a:t>
            </a:r>
          </a:p>
        </p:txBody>
      </p:sp>
    </p:spTree>
    <p:extLst>
      <p:ext uri="{BB962C8B-B14F-4D97-AF65-F5344CB8AC3E}">
        <p14:creationId xmlns:p14="http://schemas.microsoft.com/office/powerpoint/2010/main" val="229096599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3"/>
            <a:ext cx="10180910" cy="745784"/>
          </a:xfrm>
          <a:prstGeom prst="rect">
            <a:avLst/>
          </a:prstGeom>
        </p:spPr>
        <p:txBody>
          <a:bodyPr lIns="121935" tIns="60968" rIns="121935" bIns="60968"/>
          <a:lstStyle/>
          <a:p>
            <a:r>
              <a:rPr lang="en-US"/>
              <a:t>Click to edit Master title style</a:t>
            </a:r>
          </a:p>
        </p:txBody>
      </p:sp>
      <p:sp>
        <p:nvSpPr>
          <p:cNvPr id="4" name="Content Placeholder 3"/>
          <p:cNvSpPr>
            <a:spLocks noGrp="1"/>
          </p:cNvSpPr>
          <p:nvPr>
            <p:ph sz="quarter" idx="10"/>
          </p:nvPr>
        </p:nvSpPr>
        <p:spPr>
          <a:xfrm>
            <a:off x="1007927" y="1453020"/>
            <a:ext cx="10169654" cy="4622344"/>
          </a:xfrm>
          <a:prstGeom prst="rect">
            <a:avLst/>
          </a:prstGeom>
        </p:spPr>
        <p:txBody>
          <a:bodyPr lIns="121935" tIns="60968" rIns="121935" bIns="6096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4424309"/>
      </p:ext>
    </p:extLst>
  </p:cSld>
  <p:clrMapOvr>
    <a:masterClrMapping/>
  </p:clrMapOvr>
  <p:transition spd="med" advClick="0" advTm="2000">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582691" y="670408"/>
            <a:ext cx="11346556" cy="840543"/>
          </a:xfrm>
          <a:prstGeom prst="rect">
            <a:avLst/>
          </a:prstGeom>
        </p:spPr>
        <p:txBody>
          <a:bodyPr>
            <a:normAutofit/>
          </a:bodyPr>
          <a:lstStyle>
            <a:lvl1pPr marL="0" marR="0" indent="0" algn="l" defTabSz="1219078" rtl="0" eaLnBrk="1" fontAlgn="auto" latinLnBrk="0" hangingPunct="1">
              <a:lnSpc>
                <a:spcPct val="100000"/>
              </a:lnSpc>
              <a:spcBef>
                <a:spcPct val="20000"/>
              </a:spcBef>
              <a:spcAft>
                <a:spcPts val="0"/>
              </a:spcAft>
              <a:buClrTx/>
              <a:buSzTx/>
              <a:buFont typeface="Arial" pitchFamily="34" charset="0"/>
              <a:buNone/>
              <a:tabLst/>
              <a:defRPr sz="3199" baseline="0">
                <a:solidFill>
                  <a:schemeClr val="bg1"/>
                </a:solidFill>
                <a:latin typeface="Arial" pitchFamily="34" charset="0"/>
                <a:ea typeface="方正兰亭细黑_GBK" pitchFamily="2" charset="-122"/>
                <a:cs typeface="Arial" pitchFamily="34" charset="0"/>
              </a:defRPr>
            </a:lvl1pPr>
            <a:lvl2pPr marL="609539" indent="0" algn="ctr">
              <a:buNone/>
              <a:defRPr>
                <a:solidFill>
                  <a:schemeClr val="tx1">
                    <a:tint val="75000"/>
                  </a:schemeClr>
                </a:solidFill>
              </a:defRPr>
            </a:lvl2pPr>
            <a:lvl3pPr marL="1219078" indent="0" algn="ctr">
              <a:buNone/>
              <a:defRPr>
                <a:solidFill>
                  <a:schemeClr val="tx1">
                    <a:tint val="75000"/>
                  </a:schemeClr>
                </a:solidFill>
              </a:defRPr>
            </a:lvl3pPr>
            <a:lvl4pPr marL="1828617" indent="0" algn="ctr">
              <a:buNone/>
              <a:defRPr>
                <a:solidFill>
                  <a:schemeClr val="tx1">
                    <a:tint val="75000"/>
                  </a:schemeClr>
                </a:solidFill>
              </a:defRPr>
            </a:lvl4pPr>
            <a:lvl5pPr marL="2438156" indent="0" algn="ctr">
              <a:buNone/>
              <a:defRPr>
                <a:solidFill>
                  <a:schemeClr val="tx1">
                    <a:tint val="75000"/>
                  </a:schemeClr>
                </a:solidFill>
              </a:defRPr>
            </a:lvl5pPr>
            <a:lvl6pPr marL="3047695" indent="0" algn="ctr">
              <a:buNone/>
              <a:defRPr>
                <a:solidFill>
                  <a:schemeClr val="tx1">
                    <a:tint val="75000"/>
                  </a:schemeClr>
                </a:solidFill>
              </a:defRPr>
            </a:lvl6pPr>
            <a:lvl7pPr marL="3657234" indent="0" algn="ctr">
              <a:buNone/>
              <a:defRPr>
                <a:solidFill>
                  <a:schemeClr val="tx1">
                    <a:tint val="75000"/>
                  </a:schemeClr>
                </a:solidFill>
              </a:defRPr>
            </a:lvl7pPr>
            <a:lvl8pPr marL="4266772" indent="0" algn="ctr">
              <a:buNone/>
              <a:defRPr>
                <a:solidFill>
                  <a:schemeClr val="tx1">
                    <a:tint val="75000"/>
                  </a:schemeClr>
                </a:solidFill>
              </a:defRPr>
            </a:lvl8pPr>
            <a:lvl9pPr marL="4876312" indent="0" algn="ctr">
              <a:buNone/>
              <a:defRPr>
                <a:solidFill>
                  <a:schemeClr val="tx1">
                    <a:tint val="75000"/>
                  </a:schemeClr>
                </a:solidFill>
              </a:defRPr>
            </a:lvl9pPr>
          </a:lstStyle>
          <a:p>
            <a:r>
              <a:rPr lang="en-US" altLang="zh-CN" dirty="0"/>
              <a:t>Arial32pt , Left, only put one line</a:t>
            </a:r>
            <a:endParaRPr lang="zh-CN" altLang="en-US" dirty="0"/>
          </a:p>
        </p:txBody>
      </p:sp>
    </p:spTree>
    <p:extLst>
      <p:ext uri="{BB962C8B-B14F-4D97-AF65-F5344CB8AC3E}">
        <p14:creationId xmlns:p14="http://schemas.microsoft.com/office/powerpoint/2010/main" val="3817640852"/>
      </p:ext>
    </p:extLst>
  </p:cSld>
  <p:clrMapOvr>
    <a:masterClrMapping/>
  </p:clrMapOvr>
  <p:transition spd="med" advClick="0" advTm="2000">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82266" y="405365"/>
            <a:ext cx="11377506" cy="1042275"/>
          </a:xfrm>
          <a:prstGeom prst="rect">
            <a:avLst/>
          </a:prstGeom>
        </p:spPr>
        <p:txBody>
          <a:bodyPr/>
          <a:lstStyle>
            <a:lvl1pPr>
              <a:defRPr b="1">
                <a:solidFill>
                  <a:srgbClr val="C00000"/>
                </a:solidFill>
              </a:defRPr>
            </a:lvl1pPr>
          </a:lstStyle>
          <a:p>
            <a:r>
              <a:rPr lang="en-US" altLang="zh-CN" dirty="0"/>
              <a:t>Click to edit Master text styles</a:t>
            </a:r>
            <a:endParaRPr lang="zh-CN" altLang="en-US" dirty="0"/>
          </a:p>
        </p:txBody>
      </p:sp>
    </p:spTree>
    <p:extLst>
      <p:ext uri="{BB962C8B-B14F-4D97-AF65-F5344CB8AC3E}">
        <p14:creationId xmlns:p14="http://schemas.microsoft.com/office/powerpoint/2010/main" val="3583652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082794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幻灯片编号占位符 1"/>
          <p:cNvSpPr>
            <a:spLocks noGrp="1"/>
          </p:cNvSpPr>
          <p:nvPr>
            <p:ph type="sldNum" sz="quarter" idx="10"/>
          </p:nvPr>
        </p:nvSpPr>
        <p:spPr>
          <a:xfrm>
            <a:off x="838527" y="6356350"/>
            <a:ext cx="2744271" cy="365125"/>
          </a:xfrm>
          <a:prstGeom prst="rect">
            <a:avLst/>
          </a:prstGeom>
        </p:spPr>
        <p:txBody>
          <a:bodyPr/>
          <a:lstStyle/>
          <a:p>
            <a:pPr defTabSz="1219200"/>
            <a:fld id="{4A12D71A-6833-4A45-A6AF-A88019C89686}" type="slidenum">
              <a:rPr kumimoji="1" lang="zh-CN" altLang="en-US" sz="2400" smtClean="0">
                <a:solidFill>
                  <a:prstClr val="black"/>
                </a:solidFill>
              </a:rPr>
              <a:pPr defTabSz="1219200"/>
              <a:t>‹#›</a:t>
            </a:fld>
            <a:endParaRPr kumimoji="1" lang="zh-CN" altLang="en-US" sz="2400">
              <a:solidFill>
                <a:prstClr val="black"/>
              </a:solidFill>
            </a:endParaRPr>
          </a:p>
        </p:txBody>
      </p:sp>
    </p:spTree>
    <p:extLst>
      <p:ext uri="{BB962C8B-B14F-4D97-AF65-F5344CB8AC3E}">
        <p14:creationId xmlns:p14="http://schemas.microsoft.com/office/powerpoint/2010/main" val="153178773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
        <p:nvSpPr>
          <p:cNvPr id="4" name="标题 1"/>
          <p:cNvSpPr>
            <a:spLocks noGrp="1"/>
          </p:cNvSpPr>
          <p:nvPr>
            <p:ph type="ctrTitle"/>
          </p:nvPr>
        </p:nvSpPr>
        <p:spPr>
          <a:xfrm>
            <a:off x="392412" y="644691"/>
            <a:ext cx="9994616" cy="1200000"/>
          </a:xfrm>
          <a:prstGeom prst="rect">
            <a:avLst/>
          </a:prstGeom>
        </p:spPr>
        <p:txBody>
          <a:bodyPr>
            <a:normAutofit/>
          </a:bodyPr>
          <a:lstStyle>
            <a:lvl1pPr marL="0" marR="0" indent="0" algn="l" defTabSz="1218963" rtl="0" eaLnBrk="1" fontAlgn="auto" latinLnBrk="0" hangingPunct="1">
              <a:lnSpc>
                <a:spcPct val="100000"/>
              </a:lnSpc>
              <a:spcBef>
                <a:spcPct val="0"/>
              </a:spcBef>
              <a:spcAft>
                <a:spcPts val="0"/>
              </a:spcAft>
              <a:buClrTx/>
              <a:buSzTx/>
              <a:buFontTx/>
              <a:buNone/>
              <a:tabLst/>
              <a:defRPr sz="4798" b="1">
                <a:solidFill>
                  <a:schemeClr val="bg1"/>
                </a:solidFill>
                <a:latin typeface="+mj-lt"/>
              </a:defRPr>
            </a:lvl1pPr>
          </a:lstStyle>
          <a:p>
            <a:r>
              <a:rPr lang="en-US" altLang="zh-CN"/>
              <a:t>Click to edit Master title style</a:t>
            </a:r>
            <a:endParaRPr lang="en-US" altLang="zh-CN" dirty="0"/>
          </a:p>
        </p:txBody>
      </p:sp>
      <p:sp>
        <p:nvSpPr>
          <p:cNvPr id="5" name="副标题 2"/>
          <p:cNvSpPr>
            <a:spLocks noGrp="1"/>
          </p:cNvSpPr>
          <p:nvPr>
            <p:ph type="subTitle" idx="1"/>
          </p:nvPr>
        </p:nvSpPr>
        <p:spPr>
          <a:xfrm>
            <a:off x="441200" y="2116670"/>
            <a:ext cx="9994616" cy="4096642"/>
          </a:xfrm>
          <a:prstGeom prst="rect">
            <a:avLst/>
          </a:prstGeom>
        </p:spPr>
        <p:txBody>
          <a:bodyPr>
            <a:normAutofit/>
          </a:bodyPr>
          <a:lstStyle>
            <a:lvl1pPr marL="0" marR="0" indent="0" algn="l" defTabSz="1218963" rtl="0" eaLnBrk="1" fontAlgn="auto" latinLnBrk="0" hangingPunct="1">
              <a:lnSpc>
                <a:spcPct val="100000"/>
              </a:lnSpc>
              <a:spcBef>
                <a:spcPct val="20000"/>
              </a:spcBef>
              <a:spcAft>
                <a:spcPts val="0"/>
              </a:spcAft>
              <a:buClrTx/>
              <a:buSzTx/>
              <a:buFont typeface="Arial" pitchFamily="34" charset="0"/>
              <a:buNone/>
              <a:tabLst/>
              <a:defRPr sz="3599" b="1" baseline="0">
                <a:solidFill>
                  <a:schemeClr val="bg1"/>
                </a:solidFill>
              </a:defRPr>
            </a:lvl1pPr>
            <a:lvl2pPr marL="609482" indent="0" algn="ctr">
              <a:buNone/>
              <a:defRPr>
                <a:solidFill>
                  <a:schemeClr val="tx1">
                    <a:tint val="75000"/>
                  </a:schemeClr>
                </a:solidFill>
              </a:defRPr>
            </a:lvl2pPr>
            <a:lvl3pPr marL="1218963" indent="0" algn="ctr">
              <a:buNone/>
              <a:defRPr>
                <a:solidFill>
                  <a:schemeClr val="tx1">
                    <a:tint val="75000"/>
                  </a:schemeClr>
                </a:solidFill>
              </a:defRPr>
            </a:lvl3pPr>
            <a:lvl4pPr marL="1828445" indent="0" algn="ctr">
              <a:buNone/>
              <a:defRPr>
                <a:solidFill>
                  <a:schemeClr val="tx1">
                    <a:tint val="75000"/>
                  </a:schemeClr>
                </a:solidFill>
              </a:defRPr>
            </a:lvl4pPr>
            <a:lvl5pPr marL="2437926" indent="0" algn="ctr">
              <a:buNone/>
              <a:defRPr>
                <a:solidFill>
                  <a:schemeClr val="tx1">
                    <a:tint val="75000"/>
                  </a:schemeClr>
                </a:solidFill>
              </a:defRPr>
            </a:lvl5pPr>
            <a:lvl6pPr marL="3047408" indent="0" algn="ctr">
              <a:buNone/>
              <a:defRPr>
                <a:solidFill>
                  <a:schemeClr val="tx1">
                    <a:tint val="75000"/>
                  </a:schemeClr>
                </a:solidFill>
              </a:defRPr>
            </a:lvl6pPr>
            <a:lvl7pPr marL="3656889" indent="0" algn="ctr">
              <a:buNone/>
              <a:defRPr>
                <a:solidFill>
                  <a:schemeClr val="tx1">
                    <a:tint val="75000"/>
                  </a:schemeClr>
                </a:solidFill>
              </a:defRPr>
            </a:lvl7pPr>
            <a:lvl8pPr marL="4266371" indent="0" algn="ctr">
              <a:buNone/>
              <a:defRPr>
                <a:solidFill>
                  <a:schemeClr val="tx1">
                    <a:tint val="75000"/>
                  </a:schemeClr>
                </a:solidFill>
              </a:defRPr>
            </a:lvl8pPr>
            <a:lvl9pPr marL="4875852" indent="0" algn="ctr">
              <a:buNone/>
              <a:defRPr>
                <a:solidFill>
                  <a:schemeClr val="tx1">
                    <a:tint val="75000"/>
                  </a:schemeClr>
                </a:solidFill>
              </a:defRPr>
            </a:lvl9pPr>
          </a:lstStyle>
          <a:p>
            <a:r>
              <a:rPr lang="en-US" altLang="zh-CN"/>
              <a:t>Click to edit Master subtitle style</a:t>
            </a:r>
            <a:endParaRPr lang="zh-CN" altLang="en-US" dirty="0"/>
          </a:p>
        </p:txBody>
      </p:sp>
    </p:spTree>
    <p:extLst>
      <p:ext uri="{BB962C8B-B14F-4D97-AF65-F5344CB8AC3E}">
        <p14:creationId xmlns:p14="http://schemas.microsoft.com/office/powerpoint/2010/main" val="328510585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425105" y="2646690"/>
            <a:ext cx="11346556" cy="1564620"/>
          </a:xfrm>
          <a:prstGeom prst="rect">
            <a:avLst/>
          </a:prstGeom>
        </p:spPr>
        <p:txBody>
          <a:bodyPr>
            <a:normAutofit/>
          </a:bodyPr>
          <a:lstStyle>
            <a:lvl1pPr marL="0" marR="0" indent="0" algn="ctr" defTabSz="1219078" rtl="0" eaLnBrk="1" fontAlgn="auto" latinLnBrk="0" hangingPunct="1">
              <a:lnSpc>
                <a:spcPct val="100000"/>
              </a:lnSpc>
              <a:spcBef>
                <a:spcPct val="20000"/>
              </a:spcBef>
              <a:spcAft>
                <a:spcPts val="0"/>
              </a:spcAft>
              <a:buClrTx/>
              <a:buSzTx/>
              <a:buFont typeface="Arial" pitchFamily="34" charset="0"/>
              <a:buNone/>
              <a:tabLst/>
              <a:defRPr sz="3999" baseline="0">
                <a:solidFill>
                  <a:schemeClr val="bg1"/>
                </a:solidFill>
                <a:latin typeface="+mn-ea"/>
                <a:ea typeface="+mn-ea"/>
              </a:defRPr>
            </a:lvl1pPr>
            <a:lvl2pPr marL="609539" indent="0" algn="ctr">
              <a:buNone/>
              <a:defRPr>
                <a:solidFill>
                  <a:schemeClr val="tx1">
                    <a:tint val="75000"/>
                  </a:schemeClr>
                </a:solidFill>
              </a:defRPr>
            </a:lvl2pPr>
            <a:lvl3pPr marL="1219078" indent="0" algn="ctr">
              <a:buNone/>
              <a:defRPr>
                <a:solidFill>
                  <a:schemeClr val="tx1">
                    <a:tint val="75000"/>
                  </a:schemeClr>
                </a:solidFill>
              </a:defRPr>
            </a:lvl3pPr>
            <a:lvl4pPr marL="1828617" indent="0" algn="ctr">
              <a:buNone/>
              <a:defRPr>
                <a:solidFill>
                  <a:schemeClr val="tx1">
                    <a:tint val="75000"/>
                  </a:schemeClr>
                </a:solidFill>
              </a:defRPr>
            </a:lvl4pPr>
            <a:lvl5pPr marL="2438156" indent="0" algn="ctr">
              <a:buNone/>
              <a:defRPr>
                <a:solidFill>
                  <a:schemeClr val="tx1">
                    <a:tint val="75000"/>
                  </a:schemeClr>
                </a:solidFill>
              </a:defRPr>
            </a:lvl5pPr>
            <a:lvl6pPr marL="3047695" indent="0" algn="ctr">
              <a:buNone/>
              <a:defRPr>
                <a:solidFill>
                  <a:schemeClr val="tx1">
                    <a:tint val="75000"/>
                  </a:schemeClr>
                </a:solidFill>
              </a:defRPr>
            </a:lvl6pPr>
            <a:lvl7pPr marL="3657234" indent="0" algn="ctr">
              <a:buNone/>
              <a:defRPr>
                <a:solidFill>
                  <a:schemeClr val="tx1">
                    <a:tint val="75000"/>
                  </a:schemeClr>
                </a:solidFill>
              </a:defRPr>
            </a:lvl7pPr>
            <a:lvl8pPr marL="4266772" indent="0" algn="ctr">
              <a:buNone/>
              <a:defRPr>
                <a:solidFill>
                  <a:schemeClr val="tx1">
                    <a:tint val="75000"/>
                  </a:schemeClr>
                </a:solidFill>
              </a:defRPr>
            </a:lvl8pPr>
            <a:lvl9pPr marL="4876312" indent="0" algn="ctr">
              <a:buNone/>
              <a:defRPr>
                <a:solidFill>
                  <a:schemeClr val="tx1">
                    <a:tint val="75000"/>
                  </a:schemeClr>
                </a:solidFill>
              </a:defRPr>
            </a:lvl9pPr>
          </a:lstStyle>
          <a:p>
            <a:r>
              <a:rPr lang="zh-CN" altLang="en-US" dirty="0"/>
              <a:t>微软雅黑 </a:t>
            </a:r>
            <a:r>
              <a:rPr lang="en-US" altLang="zh-CN" dirty="0"/>
              <a:t>40pt </a:t>
            </a:r>
            <a:r>
              <a:rPr lang="zh-CN" altLang="en-US" dirty="0"/>
              <a:t>，居中，最多两行</a:t>
            </a:r>
          </a:p>
        </p:txBody>
      </p:sp>
    </p:spTree>
    <p:extLst>
      <p:ext uri="{BB962C8B-B14F-4D97-AF65-F5344CB8AC3E}">
        <p14:creationId xmlns:p14="http://schemas.microsoft.com/office/powerpoint/2010/main" val="1486485886"/>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x">
  <p:cSld name="1_两项内容">
    <p:spTree>
      <p:nvGrpSpPr>
        <p:cNvPr id="1" name=""/>
        <p:cNvGrpSpPr/>
        <p:nvPr/>
      </p:nvGrpSpPr>
      <p:grpSpPr>
        <a:xfrm>
          <a:off x="0" y="0"/>
          <a:ext cx="0" cy="0"/>
          <a:chOff x="0" y="0"/>
          <a:chExt cx="0" cy="0"/>
        </a:xfrm>
      </p:grpSpPr>
      <p:sp>
        <p:nvSpPr>
          <p:cNvPr id="38" name="Shape 38"/>
          <p:cNvSpPr>
            <a:spLocks noGrp="1"/>
          </p:cNvSpPr>
          <p:nvPr>
            <p:ph type="title"/>
          </p:nvPr>
        </p:nvSpPr>
        <p:spPr>
          <a:xfrm>
            <a:off x="609839" y="275174"/>
            <a:ext cx="10977087" cy="1142999"/>
          </a:xfrm>
          <a:prstGeom prst="rect">
            <a:avLst/>
          </a:prstGeom>
        </p:spPr>
        <p:txBody>
          <a:bodyPr lIns="91449" tIns="45724" rIns="91449" bIns="45724"/>
          <a:lstStyle/>
          <a:p>
            <a:r>
              <a:t>单击此处编辑母版标题样式</a:t>
            </a:r>
          </a:p>
        </p:txBody>
      </p:sp>
      <p:sp>
        <p:nvSpPr>
          <p:cNvPr id="39" name="Shape 39"/>
          <p:cNvSpPr>
            <a:spLocks noGrp="1"/>
          </p:cNvSpPr>
          <p:nvPr>
            <p:ph type="body" sz="half" idx="1"/>
          </p:nvPr>
        </p:nvSpPr>
        <p:spPr>
          <a:xfrm>
            <a:off x="838528" y="1825637"/>
            <a:ext cx="5183624" cy="4351339"/>
          </a:xfrm>
          <a:prstGeom prst="rect">
            <a:avLst/>
          </a:prstGeom>
        </p:spPr>
        <p:txBody>
          <a:bodyPr lIns="91449" tIns="45724" rIns="91449" bIns="45724"/>
          <a:lstStyle/>
          <a:p>
            <a:r>
              <a:t>单击此处编辑母版文本样式</a:t>
            </a:r>
          </a:p>
          <a:p>
            <a:pPr lvl="1"/>
            <a:r>
              <a:t>二级</a:t>
            </a:r>
          </a:p>
          <a:p>
            <a:pPr lvl="2"/>
            <a:r>
              <a:t>三级</a:t>
            </a:r>
          </a:p>
          <a:p>
            <a:pPr lvl="3"/>
            <a:r>
              <a:t>四级</a:t>
            </a:r>
          </a:p>
          <a:p>
            <a:pPr lvl="4"/>
            <a:r>
              <a:t>五级</a:t>
            </a:r>
          </a:p>
        </p:txBody>
      </p:sp>
      <p:sp>
        <p:nvSpPr>
          <p:cNvPr id="40" name="Shape 40"/>
          <p:cNvSpPr>
            <a:spLocks noGrp="1"/>
          </p:cNvSpPr>
          <p:nvPr>
            <p:ph type="sldNum" sz="quarter" idx="2"/>
          </p:nvPr>
        </p:nvSpPr>
        <p:spPr>
          <a:xfrm>
            <a:off x="8741016" y="6356373"/>
            <a:ext cx="2845912" cy="366183"/>
          </a:xfrm>
          <a:prstGeom prst="rect">
            <a:avLst/>
          </a:prstGeom>
        </p:spPr>
        <p:txBody>
          <a:bodyPr lIns="91449" tIns="45724" rIns="91449" bIns="45724"/>
          <a:lstStyle/>
          <a:p>
            <a:pPr defTabSz="1219200"/>
            <a:fld id="{86CB4B4D-7CA3-9044-876B-883B54F8677D}" type="slidenum">
              <a:rPr lang="en-US" altLang="zh-CN" sz="2400" smtClean="0">
                <a:solidFill>
                  <a:prstClr val="black"/>
                </a:solidFill>
              </a:rPr>
              <a:pPr defTabSz="1219200"/>
              <a:t>‹#›</a:t>
            </a:fld>
            <a:endParaRPr lang="zh-CN" altLang="en-US" sz="2400" dirty="0">
              <a:solidFill>
                <a:prstClr val="black"/>
              </a:solidFill>
            </a:endParaRPr>
          </a:p>
        </p:txBody>
      </p:sp>
    </p:spTree>
    <p:extLst>
      <p:ext uri="{BB962C8B-B14F-4D97-AF65-F5344CB8AC3E}">
        <p14:creationId xmlns:p14="http://schemas.microsoft.com/office/powerpoint/2010/main" val="3883571050"/>
      </p:ext>
    </p:extLst>
  </p:cSld>
  <p:clrMapOvr>
    <a:masterClrMapping/>
  </p:clrMapOvr>
  <p:transition spd="med"/>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39047" y="5963741"/>
            <a:ext cx="2386532" cy="535735"/>
          </a:xfrm>
          <a:prstGeom prst="rect">
            <a:avLst/>
          </a:prstGeom>
        </p:spPr>
      </p:pic>
    </p:spTree>
    <p:extLst>
      <p:ext uri="{BB962C8B-B14F-4D97-AF65-F5344CB8AC3E}">
        <p14:creationId xmlns:p14="http://schemas.microsoft.com/office/powerpoint/2010/main" val="3757627824"/>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39047" y="5963741"/>
            <a:ext cx="2386532" cy="535735"/>
          </a:xfrm>
          <a:prstGeom prst="rect">
            <a:avLst/>
          </a:prstGeom>
        </p:spPr>
      </p:pic>
    </p:spTree>
    <p:extLst>
      <p:ext uri="{BB962C8B-B14F-4D97-AF65-F5344CB8AC3E}">
        <p14:creationId xmlns:p14="http://schemas.microsoft.com/office/powerpoint/2010/main" val="195081874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cSld name="19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39047" y="5963741"/>
            <a:ext cx="2386532" cy="535735"/>
          </a:xfrm>
          <a:prstGeom prst="rect">
            <a:avLst/>
          </a:prstGeom>
        </p:spPr>
      </p:pic>
    </p:spTree>
    <p:extLst>
      <p:ext uri="{BB962C8B-B14F-4D97-AF65-F5344CB8AC3E}">
        <p14:creationId xmlns:p14="http://schemas.microsoft.com/office/powerpoint/2010/main" val="3531803376"/>
      </p:ext>
    </p:extLst>
  </p:cSld>
  <p:clrMapOvr>
    <a:masterClrMapping/>
  </p:clrMapOvr>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内容占位符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日期占位符 3"/>
          <p:cNvSpPr>
            <a:spLocks noGrp="1"/>
          </p:cNvSpPr>
          <p:nvPr>
            <p:ph type="dt" sz="half" idx="10"/>
          </p:nvPr>
        </p:nvSpPr>
        <p:spPr>
          <a:xfrm>
            <a:off x="8484798" y="6525344"/>
            <a:ext cx="1359463" cy="457200"/>
          </a:xfrm>
          <a:prstGeom prst="rect">
            <a:avLst/>
          </a:prstGeom>
        </p:spPr>
        <p:txBody>
          <a:bodyPr/>
          <a:lstStyle>
            <a:lvl1pPr>
              <a:defRPr/>
            </a:lvl1pPr>
          </a:lstStyle>
          <a:p>
            <a:pPr defTabSz="914400" fontAlgn="base">
              <a:spcBef>
                <a:spcPct val="0"/>
              </a:spcBef>
              <a:spcAft>
                <a:spcPct val="0"/>
              </a:spcAft>
            </a:pPr>
            <a:endParaRPr lang="en-GB" dirty="0">
              <a:solidFill>
                <a:srgbClr val="B2B2B2"/>
              </a:solidFill>
              <a:ea typeface="宋体" pitchFamily="2" charset="-122"/>
            </a:endParaRPr>
          </a:p>
        </p:txBody>
      </p:sp>
    </p:spTree>
    <p:extLst>
      <p:ext uri="{BB962C8B-B14F-4D97-AF65-F5344CB8AC3E}">
        <p14:creationId xmlns:p14="http://schemas.microsoft.com/office/powerpoint/2010/main" val="2122206003"/>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8" name="Rectangle 13"/>
          <p:cNvSpPr>
            <a:spLocks noGrp="1" noChangeArrowheads="1"/>
          </p:cNvSpPr>
          <p:nvPr>
            <p:ph type="title"/>
          </p:nvPr>
        </p:nvSpPr>
        <p:spPr bwMode="auto">
          <a:xfrm>
            <a:off x="430364" y="218039"/>
            <a:ext cx="11270103" cy="504775"/>
          </a:xfrm>
          <a:prstGeom prst="rect">
            <a:avLst/>
          </a:prstGeom>
        </p:spPr>
        <p:txBody>
          <a:bodyPr lIns="121883" tIns="60944" rIns="121883" bIns="60944" anchor="ctr"/>
          <a:lstStyle>
            <a:lvl1pPr>
              <a:defRPr sz="2792">
                <a:solidFill>
                  <a:srgbClr val="C00000"/>
                </a:solidFill>
                <a:latin typeface="+mj-ea"/>
                <a:ea typeface="+mj-ea"/>
              </a:defRPr>
            </a:lvl1pPr>
          </a:lstStyle>
          <a:p>
            <a:pPr lvl="0"/>
            <a:r>
              <a:rPr lang="en-US" altLang="zh-CN" dirty="0"/>
              <a:t>Click to edit Master title style</a:t>
            </a:r>
            <a:endParaRPr lang="zh-CN" altLang="en-US" dirty="0"/>
          </a:p>
        </p:txBody>
      </p:sp>
      <p:sp>
        <p:nvSpPr>
          <p:cNvPr id="9" name="Rectangle 68"/>
          <p:cNvSpPr>
            <a:spLocks noGrp="1" noChangeArrowheads="1"/>
          </p:cNvSpPr>
          <p:nvPr>
            <p:ph idx="1"/>
          </p:nvPr>
        </p:nvSpPr>
        <p:spPr bwMode="auto">
          <a:xfrm>
            <a:off x="430364" y="792487"/>
            <a:ext cx="11270103" cy="548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18" tIns="40058" rIns="80118" bIns="40058" numCol="1" anchor="t" anchorCtr="0" compatLnSpc="1">
            <a:prstTxWarp prst="textNoShape">
              <a:avLst/>
            </a:prstTxWarp>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en-US" altLang="zh-CN" dirty="0"/>
              <a:t>Click to edit Master text styles</a:t>
            </a:r>
            <a:endParaRPr lang="zh-CN" altLang="en-US" dirty="0"/>
          </a:p>
          <a:p>
            <a:pPr lvl="1"/>
            <a:r>
              <a:rPr lang="en-US" altLang="zh-CN" dirty="0"/>
              <a:t>Second level</a:t>
            </a:r>
            <a:endParaRPr lang="zh-CN" altLang="en-US" dirty="0"/>
          </a:p>
          <a:p>
            <a:pPr lvl="2"/>
            <a:r>
              <a:rPr lang="en-US" altLang="zh-CN" dirty="0"/>
              <a:t>Third 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Tree>
    <p:extLst>
      <p:ext uri="{BB962C8B-B14F-4D97-AF65-F5344CB8AC3E}">
        <p14:creationId xmlns:p14="http://schemas.microsoft.com/office/powerpoint/2010/main" val="780745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8" y="449288"/>
            <a:ext cx="10180909" cy="871538"/>
          </a:xfrm>
          <a:prstGeom prst="rect">
            <a:avLst/>
          </a:prstGeom>
        </p:spPr>
        <p:txBody>
          <a:bodyPr lIns="119506" tIns="59753" rIns="119506" bIns="59753"/>
          <a:lstStyle/>
          <a:p>
            <a:r>
              <a:rPr lang="en-US"/>
              <a:t>Click to edit Master title style</a:t>
            </a:r>
          </a:p>
        </p:txBody>
      </p:sp>
      <p:sp>
        <p:nvSpPr>
          <p:cNvPr id="4" name="Content Placeholder 3"/>
          <p:cNvSpPr>
            <a:spLocks noGrp="1"/>
          </p:cNvSpPr>
          <p:nvPr>
            <p:ph sz="quarter" idx="10"/>
          </p:nvPr>
        </p:nvSpPr>
        <p:spPr>
          <a:xfrm>
            <a:off x="1019183" y="1628385"/>
            <a:ext cx="10158399" cy="4584744"/>
          </a:xfrm>
          <a:prstGeom prst="rect">
            <a:avLst/>
          </a:prstGeom>
        </p:spPr>
        <p:txBody>
          <a:bodyPr lIns="119506" tIns="59753" rIns="119506" bIns="59753"/>
          <a:lstStyle>
            <a:lvl1pPr>
              <a:defRPr sz="2694"/>
            </a:lvl1pPr>
            <a:lvl2pPr>
              <a:defRPr sz="2195"/>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6210684"/>
      </p:ext>
    </p:extLst>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69AA66-85E5-EB45-9DBC-C00CB792B011}"/>
              </a:ext>
            </a:extLst>
          </p:cNvPr>
          <p:cNvSpPr>
            <a:spLocks noGrp="1"/>
          </p:cNvSpPr>
          <p:nvPr>
            <p:ph type="dt" sz="half" idx="10"/>
          </p:nvPr>
        </p:nvSpPr>
        <p:spPr>
          <a:xfrm>
            <a:off x="838527" y="6356351"/>
            <a:ext cx="2744272" cy="365125"/>
          </a:xfrm>
          <a:prstGeom prst="rect">
            <a:avLst/>
          </a:prstGeom>
        </p:spPr>
        <p:txBody>
          <a:bodyPr/>
          <a:lstStyle/>
          <a:p>
            <a:fld id="{677276F7-8807-E647-94F8-6280092822FC}" type="datetimeFigureOut">
              <a:rPr kumimoji="1" lang="zh-CN" altLang="en-US" smtClean="0">
                <a:solidFill>
                  <a:prstClr val="black">
                    <a:tint val="75000"/>
                  </a:prstClr>
                </a:solidFill>
              </a:rPr>
              <a:pPr/>
              <a:t>2020/4/24</a:t>
            </a:fld>
            <a:endParaRPr kumimoji="1" lang="zh-CN" altLang="en-US">
              <a:solidFill>
                <a:prstClr val="black">
                  <a:tint val="75000"/>
                </a:prstClr>
              </a:solidFill>
            </a:endParaRPr>
          </a:p>
        </p:txBody>
      </p:sp>
      <p:sp>
        <p:nvSpPr>
          <p:cNvPr id="3" name="页脚占位符 2">
            <a:extLst>
              <a:ext uri="{FF2B5EF4-FFF2-40B4-BE49-F238E27FC236}">
                <a16:creationId xmlns:a16="http://schemas.microsoft.com/office/drawing/2014/main" id="{44E28205-C7A6-0A45-A067-F21995E48B32}"/>
              </a:ext>
            </a:extLst>
          </p:cNvPr>
          <p:cNvSpPr>
            <a:spLocks noGrp="1"/>
          </p:cNvSpPr>
          <p:nvPr>
            <p:ph type="ftr" sz="quarter" idx="11"/>
          </p:nvPr>
        </p:nvSpPr>
        <p:spPr>
          <a:xfrm>
            <a:off x="4040178" y="6356351"/>
            <a:ext cx="4116408" cy="365125"/>
          </a:xfrm>
          <a:prstGeom prst="rect">
            <a:avLst/>
          </a:prstGeom>
        </p:spPr>
        <p:txBody>
          <a:bodyPr/>
          <a:lstStyle/>
          <a:p>
            <a:endParaRPr kumimoji="1" lang="zh-CN" altLang="en-US">
              <a:solidFill>
                <a:prstClr val="black">
                  <a:tint val="75000"/>
                </a:prstClr>
              </a:solidFill>
            </a:endParaRPr>
          </a:p>
        </p:txBody>
      </p:sp>
      <p:sp>
        <p:nvSpPr>
          <p:cNvPr id="4" name="灯片编号占位符 3">
            <a:extLst>
              <a:ext uri="{FF2B5EF4-FFF2-40B4-BE49-F238E27FC236}">
                <a16:creationId xmlns:a16="http://schemas.microsoft.com/office/drawing/2014/main" id="{110F227F-31C1-1049-ADBC-5A4926BA940E}"/>
              </a:ext>
            </a:extLst>
          </p:cNvPr>
          <p:cNvSpPr>
            <a:spLocks noGrp="1"/>
          </p:cNvSpPr>
          <p:nvPr>
            <p:ph type="sldNum" sz="quarter" idx="12"/>
          </p:nvPr>
        </p:nvSpPr>
        <p:spPr>
          <a:xfrm>
            <a:off x="8613964" y="6356351"/>
            <a:ext cx="2744272" cy="365125"/>
          </a:xfrm>
          <a:prstGeom prst="rect">
            <a:avLst/>
          </a:prstGeom>
        </p:spPr>
        <p:txBody>
          <a:bodyPr/>
          <a:lstStyle/>
          <a:p>
            <a:fld id="{D8FF9181-BBBF-474B-A1E8-735D778E5B35}"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28181840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29A64-5769-7848-899E-3CD8C3FC0194}"/>
              </a:ext>
            </a:extLst>
          </p:cNvPr>
          <p:cNvSpPr>
            <a:spLocks noGrp="1"/>
          </p:cNvSpPr>
          <p:nvPr>
            <p:ph type="title"/>
          </p:nvPr>
        </p:nvSpPr>
        <p:spPr>
          <a:xfrm>
            <a:off x="838528" y="780766"/>
            <a:ext cx="10519708" cy="903288"/>
          </a:xfrm>
          <a:prstGeom prst="rect">
            <a:avLst/>
          </a:prstGeom>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DC59E2F-FDF7-FB49-9300-2F26EB32C68A}"/>
              </a:ext>
            </a:extLst>
          </p:cNvPr>
          <p:cNvSpPr>
            <a:spLocks noGrp="1"/>
          </p:cNvSpPr>
          <p:nvPr>
            <p:ph type="dt" sz="half" idx="10"/>
          </p:nvPr>
        </p:nvSpPr>
        <p:spPr>
          <a:xfrm>
            <a:off x="838527" y="6356351"/>
            <a:ext cx="2744272" cy="365125"/>
          </a:xfrm>
          <a:prstGeom prst="rect">
            <a:avLst/>
          </a:prstGeom>
        </p:spPr>
        <p:txBody>
          <a:bodyPr/>
          <a:lstStyle/>
          <a:p>
            <a:fld id="{677276F7-8807-E647-94F8-6280092822FC}" type="datetimeFigureOut">
              <a:rPr kumimoji="1" lang="zh-CN" altLang="en-US" smtClean="0">
                <a:solidFill>
                  <a:prstClr val="black">
                    <a:tint val="75000"/>
                  </a:prstClr>
                </a:solidFill>
              </a:rPr>
              <a:pPr/>
              <a:t>2020/4/24</a:t>
            </a:fld>
            <a:endParaRPr kumimoji="1" lang="zh-CN" altLang="en-US">
              <a:solidFill>
                <a:prstClr val="black">
                  <a:tint val="75000"/>
                </a:prstClr>
              </a:solidFill>
            </a:endParaRPr>
          </a:p>
        </p:txBody>
      </p:sp>
      <p:sp>
        <p:nvSpPr>
          <p:cNvPr id="4" name="页脚占位符 3">
            <a:extLst>
              <a:ext uri="{FF2B5EF4-FFF2-40B4-BE49-F238E27FC236}">
                <a16:creationId xmlns:a16="http://schemas.microsoft.com/office/drawing/2014/main" id="{6E81452B-75DA-174C-91A2-416FF8D147DF}"/>
              </a:ext>
            </a:extLst>
          </p:cNvPr>
          <p:cNvSpPr>
            <a:spLocks noGrp="1"/>
          </p:cNvSpPr>
          <p:nvPr>
            <p:ph type="ftr" sz="quarter" idx="11"/>
          </p:nvPr>
        </p:nvSpPr>
        <p:spPr>
          <a:xfrm>
            <a:off x="4040178" y="6356351"/>
            <a:ext cx="4116408" cy="365125"/>
          </a:xfrm>
          <a:prstGeom prst="rect">
            <a:avLst/>
          </a:prstGeom>
        </p:spPr>
        <p:txBody>
          <a:bodyPr/>
          <a:lstStyle/>
          <a:p>
            <a:endParaRPr kumimoji="1" lang="zh-CN" altLang="en-US">
              <a:solidFill>
                <a:prstClr val="black">
                  <a:tint val="75000"/>
                </a:prstClr>
              </a:solidFill>
            </a:endParaRPr>
          </a:p>
        </p:txBody>
      </p:sp>
      <p:sp>
        <p:nvSpPr>
          <p:cNvPr id="5" name="灯片编号占位符 4">
            <a:extLst>
              <a:ext uri="{FF2B5EF4-FFF2-40B4-BE49-F238E27FC236}">
                <a16:creationId xmlns:a16="http://schemas.microsoft.com/office/drawing/2014/main" id="{598C9763-4FD1-B946-B975-8BD0BF7DB9C4}"/>
              </a:ext>
            </a:extLst>
          </p:cNvPr>
          <p:cNvSpPr>
            <a:spLocks noGrp="1"/>
          </p:cNvSpPr>
          <p:nvPr>
            <p:ph type="sldNum" sz="quarter" idx="12"/>
          </p:nvPr>
        </p:nvSpPr>
        <p:spPr>
          <a:xfrm>
            <a:off x="8613964" y="6356351"/>
            <a:ext cx="2744272" cy="365125"/>
          </a:xfrm>
          <a:prstGeom prst="rect">
            <a:avLst/>
          </a:prstGeom>
        </p:spPr>
        <p:txBody>
          <a:bodyPr/>
          <a:lstStyle/>
          <a:p>
            <a:fld id="{D8FF9181-BBBF-474B-A1E8-735D778E5B35}" type="slidenum">
              <a:rPr kumimoji="1" lang="zh-CN" altLang="en-US" smtClean="0">
                <a:solidFill>
                  <a:prstClr val="black">
                    <a:tint val="75000"/>
                  </a:prstClr>
                </a:solidFill>
              </a:rPr>
              <a:pPr/>
              <a:t>‹#›</a:t>
            </a:fld>
            <a:endParaRPr kumimoji="1" lang="zh-CN" altLang="en-US">
              <a:solidFill>
                <a:prstClr val="black">
                  <a:tint val="75000"/>
                </a:prstClr>
              </a:solidFill>
            </a:endParaRPr>
          </a:p>
        </p:txBody>
      </p:sp>
    </p:spTree>
    <p:extLst>
      <p:ext uri="{BB962C8B-B14F-4D97-AF65-F5344CB8AC3E}">
        <p14:creationId xmlns:p14="http://schemas.microsoft.com/office/powerpoint/2010/main" val="18769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82690" y="626715"/>
            <a:ext cx="11377506" cy="791627"/>
          </a:xfrm>
          <a:prstGeom prst="rect">
            <a:avLst/>
          </a:prstGeom>
        </p:spPr>
        <p:txBody>
          <a:bodyPr lIns="0" tIns="0" rIns="0" bIns="0">
            <a:spAutoFit/>
          </a:bodyPr>
          <a:lstStyle>
            <a:lvl1pPr>
              <a:defRPr/>
            </a:lvl1pPr>
          </a:lstStyle>
          <a:p>
            <a:r>
              <a:rPr lang="en-US" altLang="zh-CN" dirty="0"/>
              <a:t>Click to edit Master text styles</a:t>
            </a:r>
            <a:endParaRPr lang="zh-CN" altLang="en-US" dirty="0"/>
          </a:p>
        </p:txBody>
      </p:sp>
    </p:spTree>
    <p:extLst>
      <p:ext uri="{BB962C8B-B14F-4D97-AF65-F5344CB8AC3E}">
        <p14:creationId xmlns:p14="http://schemas.microsoft.com/office/powerpoint/2010/main" val="73994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智能">
    <p:spTree>
      <p:nvGrpSpPr>
        <p:cNvPr id="1" name=""/>
        <p:cNvGrpSpPr/>
        <p:nvPr/>
      </p:nvGrpSpPr>
      <p:grpSpPr>
        <a:xfrm>
          <a:off x="0" y="0"/>
          <a:ext cx="0" cy="0"/>
          <a:chOff x="0" y="0"/>
          <a:chExt cx="0" cy="0"/>
        </a:xfrm>
      </p:grpSpPr>
      <p:pic>
        <p:nvPicPr>
          <p:cNvPr id="14" name="图片 1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18" name="L 形 17"/>
          <p:cNvSpPr/>
          <p:nvPr userDrawn="1"/>
        </p:nvSpPr>
        <p:spPr>
          <a:xfrm rot="5400000">
            <a:off x="5824025" y="2568635"/>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8" name="Title 1">
            <a:extLst>
              <a:ext uri="{FF2B5EF4-FFF2-40B4-BE49-F238E27FC236}">
                <a16:creationId xmlns:a16="http://schemas.microsoft.com/office/drawing/2014/main" id="{62AA4863-E1EF-3342-A8CB-ECD4FD06CEB7}"/>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a16="http://schemas.microsoft.com/office/drawing/2014/main" id="{195303EA-8491-464F-99A0-67F948701C12}"/>
              </a:ext>
            </a:extLst>
          </p:cNvPr>
          <p:cNvSpPr>
            <a:spLocks noGrp="1"/>
          </p:cNvSpPr>
          <p:nvPr>
            <p:ph type="body" sz="quarter" idx="10" hasCustomPrompt="1"/>
          </p:nvPr>
        </p:nvSpPr>
        <p:spPr>
          <a:xfrm>
            <a:off x="929260" y="1949372"/>
            <a:ext cx="6535842" cy="643926"/>
          </a:xfrm>
        </p:spPr>
        <p:txBody>
          <a:bodyPr/>
          <a:lstStyle>
            <a:lvl1pPr>
              <a:defRPr sz="1400">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351448738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2214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381"/>
            <a:ext cx="12196763" cy="6855240"/>
          </a:xfrm>
          <a:prstGeom prst="rect">
            <a:avLst/>
          </a:prstGeom>
        </p:spPr>
      </p:pic>
    </p:spTree>
    <p:extLst>
      <p:ext uri="{BB962C8B-B14F-4D97-AF65-F5344CB8AC3E}">
        <p14:creationId xmlns:p14="http://schemas.microsoft.com/office/powerpoint/2010/main" val="2863223299"/>
      </p:ext>
    </p:extLst>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582689" y="670407"/>
            <a:ext cx="11346557" cy="840544"/>
          </a:xfrm>
          <a:prstGeom prst="rect">
            <a:avLst/>
          </a:prstGeom>
        </p:spPr>
        <p:txBody>
          <a:bodyPr lIns="121963" tIns="60981" rIns="121963" bIns="60981">
            <a:normAutofit/>
          </a:bodyPr>
          <a:lstStyle>
            <a:lvl1pPr marL="0" marR="0" indent="0" algn="l" defTabSz="1219301" rtl="0" eaLnBrk="1" fontAlgn="auto" latinLnBrk="0" hangingPunct="1">
              <a:lnSpc>
                <a:spcPct val="100000"/>
              </a:lnSpc>
              <a:spcBef>
                <a:spcPct val="20000"/>
              </a:spcBef>
              <a:spcAft>
                <a:spcPts val="0"/>
              </a:spcAft>
              <a:buClrTx/>
              <a:buSzTx/>
              <a:buFont typeface="Arial" pitchFamily="34" charset="0"/>
              <a:buNone/>
              <a:tabLst/>
              <a:defRPr sz="3699" baseline="0">
                <a:solidFill>
                  <a:srgbClr val="C00000"/>
                </a:solidFill>
                <a:latin typeface="微软雅黑" panose="020B0503020204020204" pitchFamily="34" charset="-122"/>
                <a:ea typeface="微软雅黑" panose="020B0503020204020204" pitchFamily="34" charset="-122"/>
                <a:cs typeface="Arial" pitchFamily="34" charset="0"/>
              </a:defRPr>
            </a:lvl1pPr>
            <a:lvl2pPr marL="609651" indent="0" algn="ctr">
              <a:buNone/>
              <a:defRPr>
                <a:solidFill>
                  <a:schemeClr val="tx1">
                    <a:tint val="75000"/>
                  </a:schemeClr>
                </a:solidFill>
              </a:defRPr>
            </a:lvl2pPr>
            <a:lvl3pPr marL="1219301" indent="0" algn="ctr">
              <a:buNone/>
              <a:defRPr>
                <a:solidFill>
                  <a:schemeClr val="tx1">
                    <a:tint val="75000"/>
                  </a:schemeClr>
                </a:solidFill>
              </a:defRPr>
            </a:lvl3pPr>
            <a:lvl4pPr marL="1828953" indent="0" algn="ctr">
              <a:buNone/>
              <a:defRPr>
                <a:solidFill>
                  <a:schemeClr val="tx1">
                    <a:tint val="75000"/>
                  </a:schemeClr>
                </a:solidFill>
              </a:defRPr>
            </a:lvl4pPr>
            <a:lvl5pPr marL="2438603" indent="0" algn="ctr">
              <a:buNone/>
              <a:defRPr>
                <a:solidFill>
                  <a:schemeClr val="tx1">
                    <a:tint val="75000"/>
                  </a:schemeClr>
                </a:solidFill>
              </a:defRPr>
            </a:lvl5pPr>
            <a:lvl6pPr marL="3048254" indent="0" algn="ctr">
              <a:buNone/>
              <a:defRPr>
                <a:solidFill>
                  <a:schemeClr val="tx1">
                    <a:tint val="75000"/>
                  </a:schemeClr>
                </a:solidFill>
              </a:defRPr>
            </a:lvl6pPr>
            <a:lvl7pPr marL="3657904" indent="0" algn="ctr">
              <a:buNone/>
              <a:defRPr>
                <a:solidFill>
                  <a:schemeClr val="tx1">
                    <a:tint val="75000"/>
                  </a:schemeClr>
                </a:solidFill>
              </a:defRPr>
            </a:lvl7pPr>
            <a:lvl8pPr marL="4267554" indent="0" algn="ctr">
              <a:buNone/>
              <a:defRPr>
                <a:solidFill>
                  <a:schemeClr val="tx1">
                    <a:tint val="75000"/>
                  </a:schemeClr>
                </a:solidFill>
              </a:defRPr>
            </a:lvl8pPr>
            <a:lvl9pPr marL="4877205" indent="0" algn="ctr">
              <a:buNone/>
              <a:defRPr>
                <a:solidFill>
                  <a:schemeClr val="tx1">
                    <a:tint val="75000"/>
                  </a:schemeClr>
                </a:solidFill>
              </a:defRPr>
            </a:lvl9pPr>
          </a:lstStyle>
          <a:p>
            <a:r>
              <a:rPr lang="en-US" altLang="zh-CN" dirty="0"/>
              <a:t>Arial32pt , Left, only put one line</a:t>
            </a:r>
            <a:endParaRPr lang="zh-CN" altLang="en-US" dirty="0"/>
          </a:p>
        </p:txBody>
      </p:sp>
    </p:spTree>
    <p:extLst>
      <p:ext uri="{BB962C8B-B14F-4D97-AF65-F5344CB8AC3E}">
        <p14:creationId xmlns:p14="http://schemas.microsoft.com/office/powerpoint/2010/main" val="15592166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 name="Picture 2" descr="C:\Users\w00198332.CHINA\Desktop\封底.png"/>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1" y="5044"/>
            <a:ext cx="12196762" cy="6855240"/>
          </a:xfrm>
          <a:prstGeom prst="rect">
            <a:avLst/>
          </a:prstGeom>
          <a:noFill/>
        </p:spPr>
      </p:pic>
      <p:sp>
        <p:nvSpPr>
          <p:cNvPr id="3" name="TextBox 9"/>
          <p:cNvSpPr txBox="1"/>
          <p:nvPr userDrawn="1"/>
        </p:nvSpPr>
        <p:spPr>
          <a:xfrm>
            <a:off x="3624818" y="2277139"/>
            <a:ext cx="6803757" cy="1476708"/>
          </a:xfrm>
          <a:prstGeom prst="rect">
            <a:avLst/>
          </a:prstGeom>
          <a:noFill/>
        </p:spPr>
        <p:txBody>
          <a:bodyPr wrap="none" lIns="121935" tIns="60967" rIns="121935" bIns="60967" rtlCol="0">
            <a:spAutoFit/>
          </a:bodyPr>
          <a:lstStyle/>
          <a:p>
            <a:pPr defTabSz="914217" fontAlgn="base">
              <a:spcBef>
                <a:spcPct val="0"/>
              </a:spcBef>
              <a:spcAft>
                <a:spcPct val="0"/>
              </a:spcAft>
            </a:pPr>
            <a:r>
              <a:rPr lang="en-US" altLang="zh-CN" sz="8798" dirty="0">
                <a:solidFill>
                  <a:srgbClr val="3E3E3E"/>
                </a:solidFill>
                <a:latin typeface="FrutigerNext LT LightCn" pitchFamily="34" charset="0"/>
                <a:ea typeface="宋体" pitchFamily="2" charset="-122"/>
              </a:rPr>
              <a:t>THANK YOU</a:t>
            </a:r>
            <a:endParaRPr lang="zh-CN" altLang="en-US" sz="8798" dirty="0">
              <a:solidFill>
                <a:srgbClr val="3E3E3E"/>
              </a:solidFill>
              <a:latin typeface="FrutigerNext LT LightCn" pitchFamily="34" charset="0"/>
              <a:ea typeface="宋体" pitchFamily="2" charset="-122"/>
            </a:endParaRPr>
          </a:p>
        </p:txBody>
      </p:sp>
      <p:sp>
        <p:nvSpPr>
          <p:cNvPr id="4" name="TextBox 10"/>
          <p:cNvSpPr txBox="1"/>
          <p:nvPr userDrawn="1"/>
        </p:nvSpPr>
        <p:spPr>
          <a:xfrm>
            <a:off x="582689" y="5564853"/>
            <a:ext cx="11063141" cy="738535"/>
          </a:xfrm>
          <a:prstGeom prst="rect">
            <a:avLst/>
          </a:prstGeom>
          <a:noFill/>
        </p:spPr>
        <p:txBody>
          <a:bodyPr wrap="square" lIns="121935" tIns="60967" rIns="121935" bIns="60967" rtlCol="0">
            <a:spAutoFit/>
          </a:bodyPr>
          <a:lstStyle/>
          <a:p>
            <a:pPr defTabSz="914217" fontAlgn="base">
              <a:spcBef>
                <a:spcPct val="0"/>
              </a:spcBef>
              <a:spcAft>
                <a:spcPct val="0"/>
              </a:spcAft>
            </a:pPr>
            <a:r>
              <a:rPr lang="en-US" altLang="zh-CN" sz="1000" b="1" dirty="0">
                <a:solidFill>
                  <a:srgbClr val="535353"/>
                </a:solidFill>
                <a:ea typeface="宋体" charset="-122"/>
                <a:cs typeface="Arial" pitchFamily="34" charset="0"/>
              </a:rPr>
              <a:t>Copyright©2017 Huawei Technologies Co., Ltd. All Rights Reserved.</a:t>
            </a:r>
            <a:endParaRPr lang="zh-CN" altLang="zh-CN" sz="1000" dirty="0">
              <a:solidFill>
                <a:srgbClr val="535353"/>
              </a:solidFill>
              <a:ea typeface="宋体" charset="-122"/>
              <a:cs typeface="Arial" pitchFamily="34" charset="0"/>
            </a:endParaRPr>
          </a:p>
          <a:p>
            <a:pPr defTabSz="914217" fontAlgn="base">
              <a:spcBef>
                <a:spcPct val="0"/>
              </a:spcBef>
              <a:spcAft>
                <a:spcPct val="0"/>
              </a:spcAft>
            </a:pPr>
            <a:r>
              <a:rPr lang="en-US" altLang="zh-CN" sz="1000" dirty="0">
                <a:solidFill>
                  <a:srgbClr val="535353"/>
                </a:solidFill>
                <a:ea typeface="宋体"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00" dirty="0">
              <a:solidFill>
                <a:srgbClr val="535353"/>
              </a:solidFill>
              <a:ea typeface="宋体" charset="-122"/>
              <a:cs typeface="Arial" pitchFamily="34" charset="0"/>
            </a:endParaRPr>
          </a:p>
        </p:txBody>
      </p:sp>
    </p:spTree>
    <p:extLst>
      <p:ext uri="{BB962C8B-B14F-4D97-AF65-F5344CB8AC3E}">
        <p14:creationId xmlns:p14="http://schemas.microsoft.com/office/powerpoint/2010/main" val="41971736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6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655" y="165100"/>
            <a:ext cx="11161454" cy="888186"/>
          </a:xfrm>
          <a:prstGeom prst="rect">
            <a:avLst/>
          </a:prstGeom>
        </p:spPr>
        <p:txBody>
          <a:bodyPr lIns="91448" tIns="45724" rIns="91448" bIns="45724">
            <a:noAutofit/>
          </a:bodyPr>
          <a:lstStyle>
            <a:lvl1pPr marL="0" marR="0" indent="0" algn="l" defTabSz="1219301" rtl="0" eaLnBrk="1" fontAlgn="auto" latinLnBrk="0" hangingPunct="1">
              <a:lnSpc>
                <a:spcPct val="100000"/>
              </a:lnSpc>
              <a:spcBef>
                <a:spcPct val="0"/>
              </a:spcBef>
              <a:spcAft>
                <a:spcPts val="0"/>
              </a:spcAft>
              <a:buClrTx/>
              <a:buSzTx/>
              <a:buFontTx/>
              <a:buNone/>
              <a:tabLst/>
              <a:defRPr sz="3599" b="0">
                <a:solidFill>
                  <a:schemeClr val="bg1">
                    <a:lumMod val="85000"/>
                  </a:schemeClr>
                </a:solidFill>
              </a:defRPr>
            </a:lvl1pPr>
          </a:lstStyle>
          <a:p>
            <a:r>
              <a:rPr lang="zh-CN" altLang="en-US" dirty="0"/>
              <a:t>幻灯片标题</a:t>
            </a:r>
            <a:r>
              <a:rPr lang="en-US" altLang="zh-CN" dirty="0"/>
              <a:t>36</a:t>
            </a:r>
          </a:p>
        </p:txBody>
      </p:sp>
      <p:sp>
        <p:nvSpPr>
          <p:cNvPr id="3" name="副标题 2"/>
          <p:cNvSpPr>
            <a:spLocks noGrp="1"/>
          </p:cNvSpPr>
          <p:nvPr>
            <p:ph type="subTitle" idx="1" hasCustomPrompt="1"/>
          </p:nvPr>
        </p:nvSpPr>
        <p:spPr>
          <a:xfrm>
            <a:off x="517655" y="1269262"/>
            <a:ext cx="11161454" cy="5031593"/>
          </a:xfrm>
          <a:prstGeom prst="rect">
            <a:avLst/>
          </a:prstGeom>
        </p:spPr>
        <p:txBody>
          <a:bodyPr lIns="91448" tIns="45724" rIns="91448" bIns="45724">
            <a:normAutofit/>
          </a:bodyPr>
          <a:lstStyle>
            <a:lvl1pPr marL="0" marR="0" indent="0" algn="l" defTabSz="1219301" rtl="0" eaLnBrk="1" fontAlgn="auto" latinLnBrk="0" hangingPunct="1">
              <a:lnSpc>
                <a:spcPct val="100000"/>
              </a:lnSpc>
              <a:spcBef>
                <a:spcPct val="20000"/>
              </a:spcBef>
              <a:spcAft>
                <a:spcPts val="0"/>
              </a:spcAft>
              <a:buClrTx/>
              <a:buSzTx/>
              <a:buFont typeface="Arial" pitchFamily="34" charset="0"/>
              <a:buNone/>
              <a:tabLst/>
              <a:defRPr sz="2400" baseline="0">
                <a:solidFill>
                  <a:schemeClr val="bg1">
                    <a:lumMod val="85000"/>
                  </a:schemeClr>
                </a:solidFill>
              </a:defRPr>
            </a:lvl1pPr>
            <a:lvl2pPr marL="609651" indent="0" algn="ctr">
              <a:buNone/>
              <a:defRPr>
                <a:solidFill>
                  <a:schemeClr val="tx1">
                    <a:tint val="75000"/>
                  </a:schemeClr>
                </a:solidFill>
              </a:defRPr>
            </a:lvl2pPr>
            <a:lvl3pPr marL="1219301" indent="0" algn="ctr">
              <a:buNone/>
              <a:defRPr>
                <a:solidFill>
                  <a:schemeClr val="tx1">
                    <a:tint val="75000"/>
                  </a:schemeClr>
                </a:solidFill>
              </a:defRPr>
            </a:lvl3pPr>
            <a:lvl4pPr marL="1828953" indent="0" algn="ctr">
              <a:buNone/>
              <a:defRPr>
                <a:solidFill>
                  <a:schemeClr val="tx1">
                    <a:tint val="75000"/>
                  </a:schemeClr>
                </a:solidFill>
              </a:defRPr>
            </a:lvl4pPr>
            <a:lvl5pPr marL="2438603" indent="0" algn="ctr">
              <a:buNone/>
              <a:defRPr>
                <a:solidFill>
                  <a:schemeClr val="tx1">
                    <a:tint val="75000"/>
                  </a:schemeClr>
                </a:solidFill>
              </a:defRPr>
            </a:lvl5pPr>
            <a:lvl6pPr marL="3048254" indent="0" algn="ctr">
              <a:buNone/>
              <a:defRPr>
                <a:solidFill>
                  <a:schemeClr val="tx1">
                    <a:tint val="75000"/>
                  </a:schemeClr>
                </a:solidFill>
              </a:defRPr>
            </a:lvl6pPr>
            <a:lvl7pPr marL="3657904" indent="0" algn="ctr">
              <a:buNone/>
              <a:defRPr>
                <a:solidFill>
                  <a:schemeClr val="tx1">
                    <a:tint val="75000"/>
                  </a:schemeClr>
                </a:solidFill>
              </a:defRPr>
            </a:lvl7pPr>
            <a:lvl8pPr marL="4267554" indent="0" algn="ctr">
              <a:buNone/>
              <a:defRPr>
                <a:solidFill>
                  <a:schemeClr val="tx1">
                    <a:tint val="75000"/>
                  </a:schemeClr>
                </a:solidFill>
              </a:defRPr>
            </a:lvl8pPr>
            <a:lvl9pPr marL="4877205" indent="0" algn="ctr">
              <a:buNone/>
              <a:defRPr>
                <a:solidFill>
                  <a:schemeClr val="tx1">
                    <a:tint val="75000"/>
                  </a:schemeClr>
                </a:solidFill>
              </a:defRPr>
            </a:lvl9pPr>
          </a:lstStyle>
          <a:p>
            <a:r>
              <a:rPr lang="zh-CN" altLang="en-US" dirty="0"/>
              <a:t>本区域常规黑体</a:t>
            </a:r>
            <a:r>
              <a:rPr lang="en-US" altLang="zh-CN" dirty="0"/>
              <a:t>20-32</a:t>
            </a:r>
          </a:p>
        </p:txBody>
      </p:sp>
    </p:spTree>
    <p:extLst>
      <p:ext uri="{BB962C8B-B14F-4D97-AF65-F5344CB8AC3E}">
        <p14:creationId xmlns:p14="http://schemas.microsoft.com/office/powerpoint/2010/main" val="3674135722"/>
      </p:ext>
    </p:extLst>
  </p:cSld>
  <p:clrMapOvr>
    <a:masterClrMapping/>
  </p:clrMapOvr>
  <p:transition advTm="10000">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 y="2"/>
            <a:ext cx="11235233" cy="935886"/>
          </a:xfrm>
          <a:prstGeom prst="rect">
            <a:avLst/>
          </a:prstGeom>
        </p:spPr>
        <p:txBody>
          <a:bodyPr lIns="91448" tIns="45724" rIns="91448" bIns="45724">
            <a:noAutofit/>
          </a:bodyPr>
          <a:lstStyle>
            <a:lvl1pPr marL="0" marR="0" indent="0" algn="l" defTabSz="1219301" rtl="0" eaLnBrk="1" fontAlgn="auto" latinLnBrk="0" hangingPunct="1">
              <a:lnSpc>
                <a:spcPct val="100000"/>
              </a:lnSpc>
              <a:spcBef>
                <a:spcPct val="0"/>
              </a:spcBef>
              <a:spcAft>
                <a:spcPts val="0"/>
              </a:spcAft>
              <a:buClrTx/>
              <a:buSzTx/>
              <a:buFontTx/>
              <a:buNone/>
              <a:tabLst/>
              <a:defRPr sz="3199" b="0">
                <a:solidFill>
                  <a:schemeClr val="tx1">
                    <a:lumMod val="75000"/>
                    <a:lumOff val="25000"/>
                  </a:schemeClr>
                </a:solidFill>
                <a:latin typeface="+mj-ea"/>
                <a:ea typeface="+mj-ea"/>
              </a:defRPr>
            </a:lvl1pPr>
          </a:lstStyle>
          <a:p>
            <a:endParaRPr lang="en-US" altLang="zh-CN" dirty="0"/>
          </a:p>
        </p:txBody>
      </p:sp>
    </p:spTree>
    <p:extLst>
      <p:ext uri="{BB962C8B-B14F-4D97-AF65-F5344CB8AC3E}">
        <p14:creationId xmlns:p14="http://schemas.microsoft.com/office/powerpoint/2010/main" val="41446325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928" y="325441"/>
            <a:ext cx="10180909" cy="871537"/>
          </a:xfrm>
          <a:prstGeom prst="rect">
            <a:avLst/>
          </a:prstGeom>
        </p:spPr>
        <p:txBody>
          <a:bodyPr lIns="121944" tIns="60972" rIns="121944" bIns="60972"/>
          <a:lstStyle>
            <a:lvl1pPr>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1007928" y="1628777"/>
            <a:ext cx="10180909" cy="4194175"/>
          </a:xfrm>
          <a:prstGeom prst="rect">
            <a:avLst/>
          </a:prstGeom>
        </p:spPr>
        <p:txBody>
          <a:bodyPr lIns="121944" tIns="60972" rIns="121944" bIns="60972"/>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27900427"/>
      </p:ext>
    </p:extLst>
  </p:cSld>
  <p:clrMapOvr>
    <a:masterClrMapping/>
  </p:clrMapOvr>
  <p:transition advClick="0" advTm="800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425104" y="2646690"/>
            <a:ext cx="11346556" cy="1564620"/>
          </a:xfrm>
          <a:prstGeom prst="rect">
            <a:avLst/>
          </a:prstGeom>
        </p:spPr>
        <p:txBody>
          <a:bodyPr>
            <a:normAutofit/>
          </a:bodyPr>
          <a:lstStyle>
            <a:lvl1pPr marL="0" marR="0" indent="0" algn="ctr" defTabSz="1219200" rtl="0" eaLnBrk="1" fontAlgn="auto" latinLnBrk="0" hangingPunct="1">
              <a:lnSpc>
                <a:spcPct val="100000"/>
              </a:lnSpc>
              <a:spcBef>
                <a:spcPct val="20000"/>
              </a:spcBef>
              <a:spcAft>
                <a:spcPts val="0"/>
              </a:spcAft>
              <a:buClrTx/>
              <a:buSzTx/>
              <a:buFont typeface="Arial" pitchFamily="34" charset="0"/>
              <a:buNone/>
              <a:tabLst/>
              <a:defRPr sz="3999" baseline="0">
                <a:solidFill>
                  <a:schemeClr val="tx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199" indent="0" algn="ctr">
              <a:buNone/>
              <a:defRPr>
                <a:solidFill>
                  <a:schemeClr val="tx1">
                    <a:tint val="75000"/>
                  </a:schemeClr>
                </a:solidFill>
              </a:defRPr>
            </a:lvl8pPr>
            <a:lvl9pPr marL="4876799" indent="0" algn="ctr">
              <a:buNone/>
              <a:defRPr>
                <a:solidFill>
                  <a:schemeClr val="tx1">
                    <a:tint val="75000"/>
                  </a:schemeClr>
                </a:solidFill>
              </a:defRPr>
            </a:lvl9pPr>
          </a:lstStyle>
          <a:p>
            <a:r>
              <a:rPr lang="zh-CN" altLang="en-US" dirty="0"/>
              <a:t>微软雅黑 </a:t>
            </a:r>
            <a:r>
              <a:rPr lang="en-US" altLang="zh-CN" dirty="0"/>
              <a:t>40pt </a:t>
            </a:r>
            <a:r>
              <a:rPr lang="zh-CN" altLang="en-US" dirty="0"/>
              <a:t>，居中，最多两行</a:t>
            </a:r>
          </a:p>
        </p:txBody>
      </p:sp>
    </p:spTree>
    <p:extLst>
      <p:ext uri="{BB962C8B-B14F-4D97-AF65-F5344CB8AC3E}">
        <p14:creationId xmlns:p14="http://schemas.microsoft.com/office/powerpoint/2010/main" val="2880501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581253" y="240457"/>
            <a:ext cx="10912159" cy="1080000"/>
          </a:xfrm>
          <a:prstGeom prst="rect">
            <a:avLst/>
          </a:prstGeom>
          <a:noFill/>
          <a:ln w="9525" algn="ctr">
            <a:noFill/>
            <a:miter lim="800000"/>
            <a:headEnd/>
            <a:tailEnd/>
          </a:ln>
          <a:effectLst/>
        </p:spPr>
        <p:txBody>
          <a:bodyPr vert="horz" wrap="square" lIns="68442" tIns="34221" rIns="68442" bIns="34221" numCol="1" anchor="ctr" anchorCtr="0" compatLnSpc="1">
            <a:prstTxWarp prst="textNoShape">
              <a:avLst/>
            </a:prstTxWarp>
          </a:bodyPr>
          <a:lstStyle>
            <a:lvl1pPr marL="0" indent="0">
              <a:buFont typeface="Arial" pitchFamily="34" charset="0"/>
              <a:buNone/>
              <a:defRPr lang="zh-CN" altLang="en-US" dirty="0">
                <a:latin typeface="+mj-lt"/>
                <a:ea typeface="黑体" pitchFamily="49" charset="-122"/>
              </a:defRPr>
            </a:lvl1pPr>
          </a:lstStyle>
          <a:p>
            <a:pPr lvl="0"/>
            <a:r>
              <a:rPr lang="zh-CN" altLang="en-US" dirty="0"/>
              <a:t>单击此处编辑母版标题样式</a:t>
            </a:r>
          </a:p>
        </p:txBody>
      </p:sp>
    </p:spTree>
    <p:extLst>
      <p:ext uri="{BB962C8B-B14F-4D97-AF65-F5344CB8AC3E}">
        <p14:creationId xmlns:p14="http://schemas.microsoft.com/office/powerpoint/2010/main" val="11245810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603686"/>
      </p:ext>
    </p:extLst>
  </p:cSld>
  <p:clrMapOvr>
    <a:masterClrMapping/>
  </p:clrMapOvr>
  <p:transition advClick="0" advTm="8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灯塔">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C6D010F9-02DE-1949-B177-A4E0D2774ED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6996" cy="5602265"/>
          </a:xfrm>
          <a:prstGeom prst="rect">
            <a:avLst/>
          </a:prstGeom>
        </p:spPr>
      </p:pic>
      <p:sp>
        <p:nvSpPr>
          <p:cNvPr id="10" name="L 形 10">
            <a:extLst>
              <a:ext uri="{FF2B5EF4-FFF2-40B4-BE49-F238E27FC236}">
                <a16:creationId xmlns:a16="http://schemas.microsoft.com/office/drawing/2014/main" id="{0C595D57-06EA-3B46-AF21-C0EACD8F1C4E}"/>
              </a:ext>
            </a:extLst>
          </p:cNvPr>
          <p:cNvSpPr/>
          <p:nvPr userDrawn="1"/>
        </p:nvSpPr>
        <p:spPr>
          <a:xfrm rot="5400000">
            <a:off x="7881371" y="1995748"/>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11" name="Title 1">
            <a:extLst>
              <a:ext uri="{FF2B5EF4-FFF2-40B4-BE49-F238E27FC236}">
                <a16:creationId xmlns:a16="http://schemas.microsoft.com/office/drawing/2014/main" id="{C897A368-8F39-4049-9BB0-AEB315EB7E0D}"/>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a16="http://schemas.microsoft.com/office/drawing/2014/main" id="{12621051-E1A4-A049-BF21-61B18B348315}"/>
              </a:ext>
            </a:extLst>
          </p:cNvPr>
          <p:cNvSpPr>
            <a:spLocks noGrp="1"/>
          </p:cNvSpPr>
          <p:nvPr>
            <p:ph type="body" sz="quarter" idx="10" hasCustomPrompt="1"/>
          </p:nvPr>
        </p:nvSpPr>
        <p:spPr>
          <a:xfrm>
            <a:off x="929260" y="1949372"/>
            <a:ext cx="6535842" cy="643926"/>
          </a:xfrm>
        </p:spPr>
        <p:txBody>
          <a:bodyPr/>
          <a:lstStyle>
            <a:lvl1pPr>
              <a:defRPr sz="1400">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757399749"/>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tt">
    <p:spTree>
      <p:nvGrpSpPr>
        <p:cNvPr id="1" name=""/>
        <p:cNvGrpSpPr/>
        <p:nvPr/>
      </p:nvGrpSpPr>
      <p:grpSpPr>
        <a:xfrm>
          <a:off x="0" y="0"/>
          <a:ext cx="0" cy="0"/>
          <a:chOff x="0" y="0"/>
          <a:chExt cx="0" cy="0"/>
        </a:xfrm>
      </p:grpSpPr>
      <p:sp>
        <p:nvSpPr>
          <p:cNvPr id="3" name="Title 1"/>
          <p:cNvSpPr>
            <a:spLocks noGrp="1"/>
          </p:cNvSpPr>
          <p:nvPr>
            <p:ph type="title"/>
          </p:nvPr>
        </p:nvSpPr>
        <p:spPr>
          <a:xfrm>
            <a:off x="520903" y="331893"/>
            <a:ext cx="10180910" cy="738717"/>
          </a:xfrm>
          <a:prstGeom prst="rect">
            <a:avLst/>
          </a:prstGeom>
        </p:spPr>
        <p:txBody>
          <a:bodyPr anchor="ctr" anchorCtr="0"/>
          <a:lstStyle>
            <a:lvl1pPr>
              <a:lnSpc>
                <a:spcPct val="90000"/>
              </a:lnSpc>
              <a:defRPr sz="2666">
                <a:latin typeface="Arial" pitchFamily="34" charset="0"/>
                <a:cs typeface="Arial" pitchFamily="34" charset="0"/>
              </a:defRPr>
            </a:lvl1pPr>
          </a:lstStyle>
          <a:p>
            <a:r>
              <a:rPr lang="zh-CN" altLang="en-US"/>
              <a:t>单击此处编辑母版标题样式</a:t>
            </a:r>
            <a:endParaRPr lang="en-US" dirty="0"/>
          </a:p>
        </p:txBody>
      </p:sp>
    </p:spTree>
    <p:extLst>
      <p:ext uri="{BB962C8B-B14F-4D97-AF65-F5344CB8AC3E}">
        <p14:creationId xmlns:p14="http://schemas.microsoft.com/office/powerpoint/2010/main" val="1587204983"/>
      </p:ext>
    </p:extLst>
  </p:cSld>
  <p:clrMapOvr>
    <a:masterClrMapping/>
  </p:clrMapOvr>
  <p:transition advClick="0" advTm="8000">
    <p:fade thruBlk="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Chinese text pag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Microsoft YaHei" panose="020B0503020204020204" pitchFamily="34" charset="-122"/>
                <a:ea typeface="Microsoft YaHei" panose="020B0503020204020204" pitchFamily="34" charset="-122"/>
              </a:defRPr>
            </a:lvl1pPr>
            <a:lvl2pPr marL="593900" indent="0" algn="ctr">
              <a:buNone/>
              <a:defRPr sz="2598"/>
            </a:lvl2pPr>
            <a:lvl3pPr marL="1187798" indent="0" algn="ctr">
              <a:buNone/>
              <a:defRPr sz="2338"/>
            </a:lvl3pPr>
            <a:lvl4pPr marL="1781699" indent="0" algn="ctr">
              <a:buNone/>
              <a:defRPr sz="2079"/>
            </a:lvl4pPr>
            <a:lvl5pPr marL="2375598" indent="0" algn="ctr">
              <a:buNone/>
              <a:defRPr sz="2079"/>
            </a:lvl5pPr>
            <a:lvl6pPr marL="2969497" indent="0" algn="ctr">
              <a:buNone/>
              <a:defRPr sz="2079"/>
            </a:lvl6pPr>
            <a:lvl7pPr marL="3563396" indent="0" algn="ctr">
              <a:buNone/>
              <a:defRPr sz="2079"/>
            </a:lvl7pPr>
            <a:lvl8pPr marL="4157297" indent="0" algn="ctr">
              <a:buNone/>
              <a:defRPr sz="2079"/>
            </a:lvl8pPr>
            <a:lvl9pPr marL="4751195" indent="0" algn="ctr">
              <a:buNone/>
              <a:defRPr sz="2079"/>
            </a:lvl9pPr>
          </a:lstStyle>
          <a:p>
            <a:r>
              <a:rPr lang="zh-CN" altLang="en-US" dirty="0"/>
              <a:t>单击此处添加标题</a:t>
            </a:r>
            <a:endParaRPr lang="en-US" dirty="0"/>
          </a:p>
        </p:txBody>
      </p:sp>
      <p:sp>
        <p:nvSpPr>
          <p:cNvPr id="7" name="Content Placeholder 2">
            <a:extLst>
              <a:ext uri="{FF2B5EF4-FFF2-40B4-BE49-F238E27FC236}">
                <a16:creationId xmlns:a16="http://schemas.microsoft.com/office/drawing/2014/main" id="{8A4EAA63-3827-DA40-B921-C01084B9DA87}"/>
              </a:ext>
            </a:extLst>
          </p:cNvPr>
          <p:cNvSpPr>
            <a:spLocks noGrp="1"/>
          </p:cNvSpPr>
          <p:nvPr>
            <p:ph idx="10" hasCustomPrompt="1"/>
          </p:nvPr>
        </p:nvSpPr>
        <p:spPr>
          <a:xfrm>
            <a:off x="736908" y="1501989"/>
            <a:ext cx="10733557" cy="4690459"/>
          </a:xfrm>
          <a:prstGeom prst="rect">
            <a:avLst/>
          </a:prstGeom>
        </p:spPr>
        <p:txBody>
          <a:bodyPr lIns="0" tIns="0" rIns="0" bIns="0"/>
          <a:lstStyle>
            <a:lvl1pPr marL="12373" indent="0">
              <a:lnSpc>
                <a:spcPct val="100000"/>
              </a:lnSpc>
              <a:spcBef>
                <a:spcPts val="0"/>
              </a:spcBef>
              <a:buFontTx/>
              <a:buNone/>
              <a:tabLst>
                <a:tab pos="1208420" algn="ctr"/>
              </a:tabLst>
              <a:defRPr sz="18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525850" indent="-171159">
              <a:buFont typeface="Arial" panose="020B0604020202020204" pitchFamily="34" charset="0"/>
              <a:buChar char="•"/>
              <a:tabLst>
                <a:tab pos="1208420" algn="ctr"/>
              </a:tabLst>
              <a:defRPr sz="1299" baseline="0"/>
            </a:lvl2pPr>
            <a:lvl3pPr marL="525850" indent="-171159">
              <a:buFont typeface="Arial" panose="020B0604020202020204" pitchFamily="34" charset="0"/>
              <a:buChar char="•"/>
              <a:tabLst>
                <a:tab pos="1208420" algn="ctr"/>
              </a:tabLst>
              <a:defRPr sz="1299" baseline="0"/>
            </a:lvl3pPr>
            <a:lvl4pPr marL="525850" indent="-171159">
              <a:buFont typeface="Arial" panose="020B0604020202020204" pitchFamily="34" charset="0"/>
              <a:buChar char="•"/>
              <a:tabLst>
                <a:tab pos="1208420" algn="ctr"/>
              </a:tabLst>
              <a:defRPr sz="1299" baseline="0"/>
            </a:lvl4pPr>
            <a:lvl5pPr marL="525850" indent="-171159">
              <a:buFont typeface="Arial" panose="020B0604020202020204" pitchFamily="34" charset="0"/>
              <a:buChar char="•"/>
              <a:tabLst>
                <a:tab pos="1208420" algn="ctr"/>
              </a:tabLst>
              <a:defRPr sz="1299" baseline="0"/>
            </a:lvl5pPr>
          </a:lstStyle>
          <a:p>
            <a:pPr lvl="0"/>
            <a:r>
              <a:rPr lang="zh-CN" altLang="en-US" dirty="0"/>
              <a:t>单击此处添加文本</a:t>
            </a:r>
            <a:endParaRPr lang="en-US" dirty="0"/>
          </a:p>
        </p:txBody>
      </p:sp>
    </p:spTree>
    <p:extLst>
      <p:ext uri="{BB962C8B-B14F-4D97-AF65-F5344CB8AC3E}">
        <p14:creationId xmlns:p14="http://schemas.microsoft.com/office/powerpoint/2010/main" val="3234284709"/>
      </p:ext>
    </p:extLst>
  </p:cSld>
  <p:clrMapOvr>
    <a:masterClrMapping/>
  </p:clrMapOvr>
  <p:extLst>
    <p:ext uri="{DCECCB84-F9BA-43D5-87BE-67443E8EF086}">
      <p15:sldGuideLst xmlns:p15="http://schemas.microsoft.com/office/powerpoint/2012/main">
        <p15:guide id="1" pos="384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Contents page">
    <p:bg>
      <p:bgPr>
        <a:solidFill>
          <a:srgbClr val="EBEBEB"/>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0F7C7B5-0135-F749-B910-7325E96AE705}"/>
              </a:ext>
            </a:extLst>
          </p:cNvPr>
          <p:cNvSpPr>
            <a:spLocks noGrp="1"/>
          </p:cNvSpPr>
          <p:nvPr>
            <p:ph type="body" sz="quarter" idx="10" hasCustomPrompt="1"/>
          </p:nvPr>
        </p:nvSpPr>
        <p:spPr>
          <a:xfrm>
            <a:off x="1033620" y="1843088"/>
            <a:ext cx="10122060" cy="3013725"/>
          </a:xfrm>
          <a:prstGeom prst="rect">
            <a:avLst/>
          </a:prstGeom>
        </p:spPr>
        <p:txBody>
          <a:bodyPr tIns="90000" bIns="90000"/>
          <a:lstStyle>
            <a:lvl1pPr marL="412750" indent="-398463">
              <a:lnSpc>
                <a:spcPct val="70000"/>
              </a:lnSpc>
              <a:buFont typeface="+mj-lt"/>
              <a:buAutoNum type="arabicPeriod"/>
              <a:tabLst/>
              <a:defRPr sz="2200">
                <a:solidFill>
                  <a:schemeClr val="tx1"/>
                </a:solidFill>
                <a:latin typeface="Microsoft YaHei" panose="020B0503020204020204" pitchFamily="34" charset="-122"/>
                <a:ea typeface="Microsoft YaHei" panose="020B0503020204020204" pitchFamily="34" charset="-122"/>
              </a:defRPr>
            </a:lvl1pPr>
            <a:lvl2pPr marL="412750" indent="-398463">
              <a:buFont typeface="+mj-lt"/>
              <a:buAutoNum type="arabicPeriod"/>
              <a:tabLst/>
              <a:defRPr/>
            </a:lvl2pPr>
            <a:lvl3pPr marL="14287" indent="0">
              <a:buFont typeface="+mj-lt"/>
              <a:buNone/>
              <a:tabLst/>
              <a:defRPr sz="2200">
                <a:latin typeface="Microsoft YaHei" panose="020B0503020204020204" pitchFamily="34" charset="-122"/>
                <a:ea typeface="Microsoft YaHei" panose="020B0503020204020204" pitchFamily="34" charset="-122"/>
              </a:defRPr>
            </a:lvl3pPr>
            <a:lvl4pPr marL="14287" indent="0">
              <a:buFont typeface="+mj-lt"/>
              <a:buNone/>
              <a:tabLst/>
              <a:defRPr sz="2200">
                <a:latin typeface="Microsoft YaHei" panose="020B0503020204020204" pitchFamily="34" charset="-122"/>
                <a:ea typeface="Microsoft YaHei" panose="020B0503020204020204" pitchFamily="34" charset="-122"/>
              </a:defRPr>
            </a:lvl4pPr>
            <a:lvl5pPr marL="14287" indent="0">
              <a:buFont typeface="+mj-lt"/>
              <a:buNone/>
              <a:tabLst/>
              <a:defRPr sz="2200">
                <a:latin typeface="Microsoft YaHei" panose="020B0503020204020204" pitchFamily="34" charset="-122"/>
                <a:ea typeface="Microsoft YaHei" panose="020B0503020204020204" pitchFamily="34" charset="-122"/>
              </a:defRPr>
            </a:lvl5pPr>
          </a:lstStyle>
          <a:p>
            <a:pPr lvl="0"/>
            <a:r>
              <a:rPr lang="zh-CN" altLang="en-US" dirty="0"/>
              <a:t>单击此处添加文本</a:t>
            </a:r>
            <a:endParaRPr lang="en-US" altLang="zh-CN" dirty="0"/>
          </a:p>
        </p:txBody>
      </p:sp>
      <p:cxnSp>
        <p:nvCxnSpPr>
          <p:cNvPr id="3"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4"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p>
            <a:r>
              <a:rPr kumimoji="1" lang="zh-CN" altLang="en-US" sz="3600" dirty="0">
                <a:solidFill>
                  <a:srgbClr val="1D1D1A"/>
                </a:solidFill>
                <a:latin typeface="Microsoft YaHei" charset="-122"/>
                <a:ea typeface="Microsoft YaHei" charset="-122"/>
                <a:cs typeface="Microsoft YaHei" charset="-122"/>
              </a:rPr>
              <a:t>目录</a:t>
            </a:r>
          </a:p>
        </p:txBody>
      </p:sp>
    </p:spTree>
    <p:extLst>
      <p:ext uri="{BB962C8B-B14F-4D97-AF65-F5344CB8AC3E}">
        <p14:creationId xmlns:p14="http://schemas.microsoft.com/office/powerpoint/2010/main" val="42367923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17656" y="165101"/>
            <a:ext cx="10837994" cy="888186"/>
          </a:xfrm>
          <a:prstGeom prst="rect">
            <a:avLst/>
          </a:prstGeom>
        </p:spPr>
        <p:txBody>
          <a:bodyPr>
            <a:noAutofit/>
          </a:bodyPr>
          <a:lstStyle>
            <a:lvl1pPr marL="0" marR="0" indent="0" algn="l" defTabSz="1219200" rtl="0" eaLnBrk="1" fontAlgn="auto" latinLnBrk="0" hangingPunct="1">
              <a:lnSpc>
                <a:spcPct val="100000"/>
              </a:lnSpc>
              <a:spcBef>
                <a:spcPct val="0"/>
              </a:spcBef>
              <a:spcAft>
                <a:spcPts val="0"/>
              </a:spcAft>
              <a:buClrTx/>
              <a:buSzTx/>
              <a:buFontTx/>
              <a:buNone/>
              <a:tabLst/>
              <a:defRPr sz="3599" b="0">
                <a:solidFill>
                  <a:schemeClr val="bg1"/>
                </a:solidFill>
              </a:defRPr>
            </a:lvl1pPr>
          </a:lstStyle>
          <a:p>
            <a:r>
              <a:rPr lang="en-US" altLang="zh-CN" dirty="0"/>
              <a:t>Headline in Arial Regular 36 point</a:t>
            </a:r>
          </a:p>
        </p:txBody>
      </p:sp>
      <p:sp>
        <p:nvSpPr>
          <p:cNvPr id="3" name="副标题 2"/>
          <p:cNvSpPr>
            <a:spLocks noGrp="1"/>
          </p:cNvSpPr>
          <p:nvPr>
            <p:ph type="subTitle" idx="1" hasCustomPrompt="1"/>
          </p:nvPr>
        </p:nvSpPr>
        <p:spPr>
          <a:xfrm>
            <a:off x="517656" y="1269261"/>
            <a:ext cx="11161453" cy="5031593"/>
          </a:xfrm>
          <a:prstGeom prst="rect">
            <a:avLst/>
          </a:prstGeom>
        </p:spPr>
        <p:txBody>
          <a:bodyPr>
            <a:normAutofit/>
          </a:bodyPr>
          <a:lstStyle>
            <a:lvl1pPr marL="0" marR="0" indent="0" algn="l" defTabSz="1219200" rtl="0" eaLnBrk="1" fontAlgn="auto" latinLnBrk="0" hangingPunct="1">
              <a:lnSpc>
                <a:spcPct val="100000"/>
              </a:lnSpc>
              <a:spcBef>
                <a:spcPct val="20000"/>
              </a:spcBef>
              <a:spcAft>
                <a:spcPts val="0"/>
              </a:spcAft>
              <a:buClrTx/>
              <a:buSzTx/>
              <a:buFont typeface="Arial" pitchFamily="34" charset="0"/>
              <a:buNone/>
              <a:tabLst/>
              <a:defRPr sz="2400" baseline="0">
                <a:solidFill>
                  <a:schemeClr val="bg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199" indent="0" algn="ctr">
              <a:buNone/>
              <a:defRPr>
                <a:solidFill>
                  <a:schemeClr val="tx1">
                    <a:tint val="75000"/>
                  </a:schemeClr>
                </a:solidFill>
              </a:defRPr>
            </a:lvl8pPr>
            <a:lvl9pPr marL="4876799" indent="0" algn="ctr">
              <a:buNone/>
              <a:defRPr>
                <a:solidFill>
                  <a:schemeClr val="tx1">
                    <a:tint val="75000"/>
                  </a:schemeClr>
                </a:solidFill>
              </a:defRPr>
            </a:lvl9pPr>
          </a:lstStyle>
          <a:p>
            <a:r>
              <a:rPr lang="en-US" altLang="zh-CN" dirty="0"/>
              <a:t>Copy text in Arial Regular 20 - 32 point </a:t>
            </a:r>
          </a:p>
        </p:txBody>
      </p:sp>
    </p:spTree>
    <p:extLst>
      <p:ext uri="{BB962C8B-B14F-4D97-AF65-F5344CB8AC3E}">
        <p14:creationId xmlns:p14="http://schemas.microsoft.com/office/powerpoint/2010/main" val="313695963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582690" y="670407"/>
            <a:ext cx="11346556" cy="840543"/>
          </a:xfrm>
          <a:prstGeom prst="rect">
            <a:avLst/>
          </a:prstGeom>
        </p:spPr>
        <p:txBody>
          <a:bodyPr>
            <a:normAutofit/>
          </a:bodyPr>
          <a:lstStyle>
            <a:lvl1pPr marL="0" marR="0" indent="0" algn="l" defTabSz="1219200" rtl="0" eaLnBrk="1" fontAlgn="auto" latinLnBrk="0" hangingPunct="1">
              <a:lnSpc>
                <a:spcPct val="100000"/>
              </a:lnSpc>
              <a:spcBef>
                <a:spcPct val="20000"/>
              </a:spcBef>
              <a:spcAft>
                <a:spcPts val="0"/>
              </a:spcAft>
              <a:buClrTx/>
              <a:buSzTx/>
              <a:buFont typeface="Arial" pitchFamily="34" charset="0"/>
              <a:buNone/>
              <a:tabLst/>
              <a:defRPr sz="3199" baseline="0">
                <a:solidFill>
                  <a:schemeClr val="tx1"/>
                </a:solidFill>
                <a:latin typeface="Arial" pitchFamily="34" charset="0"/>
                <a:ea typeface="方正兰亭细黑_GBK" pitchFamily="2" charset="-122"/>
                <a:cs typeface="Arial" pitchFamily="34" charset="0"/>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199" indent="0" algn="ctr">
              <a:buNone/>
              <a:defRPr>
                <a:solidFill>
                  <a:schemeClr val="tx1">
                    <a:tint val="75000"/>
                  </a:schemeClr>
                </a:solidFill>
              </a:defRPr>
            </a:lvl8pPr>
            <a:lvl9pPr marL="4876799" indent="0" algn="ctr">
              <a:buNone/>
              <a:defRPr>
                <a:solidFill>
                  <a:schemeClr val="tx1">
                    <a:tint val="75000"/>
                  </a:schemeClr>
                </a:solidFill>
              </a:defRPr>
            </a:lvl9pPr>
          </a:lstStyle>
          <a:p>
            <a:r>
              <a:rPr lang="en-US" altLang="zh-CN" dirty="0"/>
              <a:t>Arial32pt , Left, only put one line</a:t>
            </a:r>
            <a:endParaRPr lang="zh-CN" altLang="en-US" dirty="0"/>
          </a:p>
        </p:txBody>
      </p:sp>
    </p:spTree>
    <p:extLst>
      <p:ext uri="{BB962C8B-B14F-4D97-AF65-F5344CB8AC3E}">
        <p14:creationId xmlns:p14="http://schemas.microsoft.com/office/powerpoint/2010/main" val="27449901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582690" y="670407"/>
            <a:ext cx="11346556" cy="840543"/>
          </a:xfrm>
          <a:prstGeom prst="rect">
            <a:avLst/>
          </a:prstGeom>
        </p:spPr>
        <p:txBody>
          <a:bodyPr>
            <a:normAutofit/>
          </a:bodyPr>
          <a:lstStyle>
            <a:lvl1pPr marL="0" marR="0" indent="0" algn="l" defTabSz="1219200" rtl="0" eaLnBrk="1" fontAlgn="auto" latinLnBrk="0" hangingPunct="1">
              <a:lnSpc>
                <a:spcPct val="100000"/>
              </a:lnSpc>
              <a:spcBef>
                <a:spcPct val="20000"/>
              </a:spcBef>
              <a:spcAft>
                <a:spcPts val="0"/>
              </a:spcAft>
              <a:buClrTx/>
              <a:buSzTx/>
              <a:buFont typeface="Arial" pitchFamily="34" charset="0"/>
              <a:buNone/>
              <a:tabLst/>
              <a:defRPr sz="3199" baseline="0">
                <a:solidFill>
                  <a:schemeClr val="tx1"/>
                </a:solidFill>
                <a:latin typeface="Arial" pitchFamily="34" charset="0"/>
                <a:ea typeface="方正兰亭细黑_GBK" pitchFamily="2" charset="-122"/>
                <a:cs typeface="Arial" pitchFamily="34" charset="0"/>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199" indent="0" algn="ctr">
              <a:buNone/>
              <a:defRPr>
                <a:solidFill>
                  <a:schemeClr val="tx1">
                    <a:tint val="75000"/>
                  </a:schemeClr>
                </a:solidFill>
              </a:defRPr>
            </a:lvl8pPr>
            <a:lvl9pPr marL="4876799" indent="0" algn="ctr">
              <a:buNone/>
              <a:defRPr>
                <a:solidFill>
                  <a:schemeClr val="tx1">
                    <a:tint val="75000"/>
                  </a:schemeClr>
                </a:solidFill>
              </a:defRPr>
            </a:lvl9pPr>
          </a:lstStyle>
          <a:p>
            <a:r>
              <a:rPr lang="en-US" altLang="zh-CN" dirty="0"/>
              <a:t>Arial32pt , Left, only put one line</a:t>
            </a:r>
            <a:endParaRPr lang="zh-CN" altLang="en-US" dirty="0"/>
          </a:p>
        </p:txBody>
      </p:sp>
    </p:spTree>
    <p:extLst>
      <p:ext uri="{BB962C8B-B14F-4D97-AF65-F5344CB8AC3E}">
        <p14:creationId xmlns:p14="http://schemas.microsoft.com/office/powerpoint/2010/main" val="988399185"/>
      </p:ext>
    </p:extLst>
  </p:cSld>
  <p:clrMapOvr>
    <a:masterClrMapping/>
  </p:clrMapOvr>
  <p:transition spd="med" advClick="0">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409008" y="170345"/>
            <a:ext cx="11235233" cy="935887"/>
          </a:xfrm>
        </p:spPr>
        <p:txBody>
          <a:bodyPr>
            <a:noAutofit/>
          </a:bodyPr>
          <a:lstStyle>
            <a:lvl1pPr marL="0" marR="0" indent="0" algn="l" defTabSz="1219200" rtl="0" eaLnBrk="1" fontAlgn="auto" latinLnBrk="0" hangingPunct="1">
              <a:lnSpc>
                <a:spcPct val="100000"/>
              </a:lnSpc>
              <a:spcBef>
                <a:spcPct val="0"/>
              </a:spcBef>
              <a:spcAft>
                <a:spcPts val="0"/>
              </a:spcAft>
              <a:buClrTx/>
              <a:buSzTx/>
              <a:buFontTx/>
              <a:buNone/>
              <a:tabLst/>
              <a:defRPr sz="3199" b="0">
                <a:solidFill>
                  <a:schemeClr val="tx1">
                    <a:lumMod val="75000"/>
                    <a:lumOff val="25000"/>
                  </a:schemeClr>
                </a:solidFill>
                <a:latin typeface="+mj-ea"/>
                <a:ea typeface="+mj-ea"/>
              </a:defRPr>
            </a:lvl1pPr>
          </a:lstStyle>
          <a:p>
            <a:endParaRPr lang="en-US" altLang="zh-CN" dirty="0"/>
          </a:p>
        </p:txBody>
      </p:sp>
    </p:spTree>
    <p:extLst>
      <p:ext uri="{BB962C8B-B14F-4D97-AF65-F5344CB8AC3E}">
        <p14:creationId xmlns:p14="http://schemas.microsoft.com/office/powerpoint/2010/main" val="25982232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81303" y="336813"/>
            <a:ext cx="10458983" cy="759668"/>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marL="0" indent="0">
              <a:buFont typeface="Arial" pitchFamily="34" charset="0"/>
              <a:buNone/>
              <a:defRPr lang="zh-CN" altLang="en-US" sz="3999" b="0" dirty="0">
                <a:solidFill>
                  <a:schemeClr val="tx2"/>
                </a:solidFill>
                <a:latin typeface="FrutigerNext LT Light" pitchFamily="34" charset="0"/>
                <a:ea typeface="黑体" pitchFamily="49" charset="-122"/>
              </a:defRPr>
            </a:lvl1pPr>
          </a:lstStyle>
          <a:p>
            <a:pPr lvl="0"/>
            <a:r>
              <a:rPr lang="en-US" altLang="zh-CN" dirty="0"/>
              <a:t>HEADLINE TEXT TO BE PLACED</a:t>
            </a:r>
            <a:endParaRPr lang="zh-CN" altLang="en-US" dirty="0"/>
          </a:p>
        </p:txBody>
      </p:sp>
    </p:spTree>
    <p:extLst>
      <p:ext uri="{BB962C8B-B14F-4D97-AF65-F5344CB8AC3E}">
        <p14:creationId xmlns:p14="http://schemas.microsoft.com/office/powerpoint/2010/main" val="40599698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标题 1"/>
          <p:cNvSpPr>
            <a:spLocks noGrp="1"/>
          </p:cNvSpPr>
          <p:nvPr>
            <p:ph type="title"/>
          </p:nvPr>
        </p:nvSpPr>
        <p:spPr>
          <a:xfrm>
            <a:off x="527588" y="280592"/>
            <a:ext cx="11237207" cy="652132"/>
          </a:xfrm>
          <a:prstGeom prst="rect">
            <a:avLst/>
          </a:prstGeom>
        </p:spPr>
        <p:txBody>
          <a:bodyPr/>
          <a:lstStyle>
            <a:lvl1pPr>
              <a:defRPr sz="3699"/>
            </a:lvl1pPr>
          </a:lstStyle>
          <a:p>
            <a:r>
              <a:rPr lang="zh-CN" altLang="en-US" dirty="0"/>
              <a:t>单击此处编辑母版标题样式</a:t>
            </a:r>
          </a:p>
        </p:txBody>
      </p:sp>
      <p:sp>
        <p:nvSpPr>
          <p:cNvPr id="3" name="内容占位符 2"/>
          <p:cNvSpPr>
            <a:spLocks noGrp="1"/>
          </p:cNvSpPr>
          <p:nvPr>
            <p:ph idx="1"/>
          </p:nvPr>
        </p:nvSpPr>
        <p:spPr>
          <a:xfrm>
            <a:off x="527259" y="1056430"/>
            <a:ext cx="11184575" cy="5113021"/>
          </a:xfrm>
          <a:prstGeom prst="rect">
            <a:avLst/>
          </a:prstGeom>
        </p:spPr>
        <p:txBody>
          <a:bodyPr/>
          <a:lstStyle>
            <a:lvl1pPr>
              <a:defRPr>
                <a:latin typeface="Arial" pitchFamily="34" charset="0"/>
                <a:ea typeface="+mn-ea"/>
                <a:cs typeface="Arial" pitchFamily="34" charset="0"/>
              </a:defRPr>
            </a:lvl1pPr>
            <a:lvl2pPr>
              <a:defRPr>
                <a:latin typeface="Arial" pitchFamily="34" charset="0"/>
                <a:ea typeface="+mn-ea"/>
                <a:cs typeface="Arial" pitchFamily="34" charset="0"/>
              </a:defRPr>
            </a:lvl2pPr>
            <a:lvl3pPr>
              <a:buSzPct val="100000"/>
              <a:buFont typeface="Arial" pitchFamily="34" charset="0"/>
              <a:buChar char="−"/>
              <a:defRPr>
                <a:latin typeface="Arial" pitchFamily="34" charset="0"/>
                <a:ea typeface="+mn-ea"/>
                <a:cs typeface="Arial" pitchFamily="34" charset="0"/>
              </a:defRPr>
            </a:lvl3pPr>
            <a:lvl4pPr>
              <a:defRPr>
                <a:latin typeface="Arial" pitchFamily="34" charset="0"/>
                <a:ea typeface="+mn-ea"/>
                <a:cs typeface="Arial" pitchFamily="34" charset="0"/>
              </a:defRPr>
            </a:lvl4pPr>
            <a:lvl5pPr>
              <a:defRPr>
                <a:latin typeface="Arial" pitchFamily="34" charset="0"/>
                <a:ea typeface="+mn-ea"/>
                <a:cs typeface="Arial"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2766347"/>
      </p:ext>
    </p:extLst>
  </p:cSld>
  <p:clrMapOvr>
    <a:masterClrMapping/>
  </p:clrMapOvr>
  <p:transition advClick="0" advTm="8000"/>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537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创新">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9" name="L 形 8"/>
          <p:cNvSpPr/>
          <p:nvPr userDrawn="1"/>
        </p:nvSpPr>
        <p:spPr>
          <a:xfrm rot="5400000">
            <a:off x="5945516" y="232351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8" name="Title 1">
            <a:extLst>
              <a:ext uri="{FF2B5EF4-FFF2-40B4-BE49-F238E27FC236}">
                <a16:creationId xmlns:a16="http://schemas.microsoft.com/office/drawing/2014/main" id="{FB908F03-BBCC-164B-BE54-2E836D6E7C14}"/>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a16="http://schemas.microsoft.com/office/drawing/2014/main" id="{A3BE9F9B-07D9-DD4C-9CEF-250804A4145A}"/>
              </a:ext>
            </a:extLst>
          </p:cNvPr>
          <p:cNvSpPr>
            <a:spLocks noGrp="1"/>
          </p:cNvSpPr>
          <p:nvPr>
            <p:ph type="body" sz="quarter" idx="10" hasCustomPrompt="1"/>
          </p:nvPr>
        </p:nvSpPr>
        <p:spPr>
          <a:xfrm>
            <a:off x="929260" y="1949372"/>
            <a:ext cx="6535842" cy="643926"/>
          </a:xfrm>
        </p:spPr>
        <p:txBody>
          <a:bodyPr/>
          <a:lstStyle>
            <a:lvl1pPr>
              <a:defRPr sz="1400">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1749409936"/>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666873554"/>
      </p:ext>
    </p:extLst>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24021" y="341790"/>
            <a:ext cx="10848799" cy="615553"/>
          </a:xfrm>
          <a:prstGeom prst="rect">
            <a:avLst/>
          </a:prstGeom>
        </p:spPr>
        <p:txBody>
          <a:bodyPr lIns="68557" tIns="0" rIns="0" bIns="0"/>
          <a:lstStyle>
            <a:lvl1pPr>
              <a:defRPr lang="zh-CN" altLang="en-US" sz="4000" b="0" kern="1200" dirty="0">
                <a:solidFill>
                  <a:srgbClr val="004D86"/>
                </a:solidFill>
                <a:latin typeface="微软雅黑" pitchFamily="34" charset="-122"/>
                <a:ea typeface="微软雅黑" pitchFamily="34" charset="-122"/>
                <a:cs typeface="Arial" pitchFamily="34" charset="0"/>
              </a:defRPr>
            </a:lvl1pPr>
          </a:lstStyle>
          <a:p>
            <a:pPr lvl="0"/>
            <a:r>
              <a:rPr lang="zh-CN" altLang="en-US" dirty="0"/>
              <a:t>单击此处编辑母版标题样式</a:t>
            </a:r>
          </a:p>
        </p:txBody>
      </p:sp>
      <p:sp>
        <p:nvSpPr>
          <p:cNvPr id="4" name="Rectangle 10"/>
          <p:cNvSpPr>
            <a:spLocks noChangeArrowheads="1"/>
          </p:cNvSpPr>
          <p:nvPr userDrawn="1"/>
        </p:nvSpPr>
        <p:spPr bwMode="auto">
          <a:xfrm>
            <a:off x="824021" y="6489702"/>
            <a:ext cx="2097360" cy="455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defTabSz="801422" eaLnBrk="0" hangingPunct="0">
              <a:lnSpc>
                <a:spcPct val="85000"/>
              </a:lnSpc>
            </a:pPr>
            <a:fld id="{6E2B6D97-5D44-430E-A027-85C3264F843E}" type="slidenum">
              <a:rPr lang="de-DE" altLang="zh-CN" sz="934" smtClean="0">
                <a:solidFill>
                  <a:srgbClr val="000000"/>
                </a:solidFill>
                <a:ea typeface="ＭＳ Ｐゴシック" pitchFamily="34" charset="-128"/>
                <a:cs typeface="Arial" pitchFamily="34" charset="0"/>
              </a:rPr>
              <a:pPr defTabSz="801422" eaLnBrk="0" hangingPunct="0">
                <a:lnSpc>
                  <a:spcPct val="85000"/>
                </a:lnSpc>
              </a:pPr>
              <a:t>‹#›</a:t>
            </a:fld>
            <a:endParaRPr lang="en-GB" altLang="zh-CN" sz="934" dirty="0">
              <a:solidFill>
                <a:srgbClr val="000000"/>
              </a:solidFill>
              <a:ea typeface="ＭＳ Ｐゴシック" pitchFamily="34" charset="-128"/>
              <a:cs typeface="Arial" pitchFamily="34" charset="0"/>
            </a:endParaRPr>
          </a:p>
        </p:txBody>
      </p:sp>
    </p:spTree>
    <p:extLst>
      <p:ext uri="{BB962C8B-B14F-4D97-AF65-F5344CB8AC3E}">
        <p14:creationId xmlns:p14="http://schemas.microsoft.com/office/powerpoint/2010/main" val="554337040"/>
      </p:ext>
    </p:extLst>
  </p:cSld>
  <p:clrMapOvr>
    <a:masterClrMapping/>
  </p:clrMapOvr>
  <p:transition spd="med" advClick="0"/>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7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58850" y="727546"/>
            <a:ext cx="11346556" cy="615449"/>
          </a:xfrm>
          <a:prstGeom prst="rect">
            <a:avLst/>
          </a:prstGeom>
        </p:spPr>
        <p:txBody>
          <a:bodyPr>
            <a:spAutoFit/>
          </a:bodyPr>
          <a:lstStyle>
            <a:lvl1pPr marL="0" marR="0" indent="0" algn="l" defTabSz="1218956" rtl="0" eaLnBrk="1" fontAlgn="auto" latinLnBrk="0" hangingPunct="1">
              <a:lnSpc>
                <a:spcPct val="100000"/>
              </a:lnSpc>
              <a:spcBef>
                <a:spcPct val="20000"/>
              </a:spcBef>
              <a:spcAft>
                <a:spcPts val="0"/>
              </a:spcAft>
              <a:buClrTx/>
              <a:buSzTx/>
              <a:buFont typeface="Arial" pitchFamily="34" charset="0"/>
              <a:buNone/>
              <a:tabLst/>
              <a:defRPr sz="3199" baseline="0">
                <a:solidFill>
                  <a:srgbClr val="404040"/>
                </a:solidFill>
                <a:latin typeface="Arial" pitchFamily="34" charset="0"/>
                <a:ea typeface="微软雅黑" pitchFamily="34" charset="-122"/>
                <a:cs typeface="Arial" pitchFamily="34" charset="0"/>
              </a:defRPr>
            </a:lvl1pPr>
            <a:lvl2pPr marL="609480" indent="0" algn="ctr">
              <a:buNone/>
              <a:defRPr>
                <a:solidFill>
                  <a:schemeClr val="tx1">
                    <a:tint val="75000"/>
                  </a:schemeClr>
                </a:solidFill>
              </a:defRPr>
            </a:lvl2pPr>
            <a:lvl3pPr marL="1218956" indent="0" algn="ctr">
              <a:buNone/>
              <a:defRPr>
                <a:solidFill>
                  <a:schemeClr val="tx1">
                    <a:tint val="75000"/>
                  </a:schemeClr>
                </a:solidFill>
              </a:defRPr>
            </a:lvl3pPr>
            <a:lvl4pPr marL="1828434" indent="0" algn="ctr">
              <a:buNone/>
              <a:defRPr>
                <a:solidFill>
                  <a:schemeClr val="tx1">
                    <a:tint val="75000"/>
                  </a:schemeClr>
                </a:solidFill>
              </a:defRPr>
            </a:lvl4pPr>
            <a:lvl5pPr marL="2437912" indent="0" algn="ctr">
              <a:buNone/>
              <a:defRPr>
                <a:solidFill>
                  <a:schemeClr val="tx1">
                    <a:tint val="75000"/>
                  </a:schemeClr>
                </a:solidFill>
              </a:defRPr>
            </a:lvl5pPr>
            <a:lvl6pPr marL="3047390" indent="0" algn="ctr">
              <a:buNone/>
              <a:defRPr>
                <a:solidFill>
                  <a:schemeClr val="tx1">
                    <a:tint val="75000"/>
                  </a:schemeClr>
                </a:solidFill>
              </a:defRPr>
            </a:lvl6pPr>
            <a:lvl7pPr marL="3656867" indent="0" algn="ctr">
              <a:buNone/>
              <a:defRPr>
                <a:solidFill>
                  <a:schemeClr val="tx1">
                    <a:tint val="75000"/>
                  </a:schemeClr>
                </a:solidFill>
              </a:defRPr>
            </a:lvl7pPr>
            <a:lvl8pPr marL="4266346" indent="0" algn="ctr">
              <a:buNone/>
              <a:defRPr>
                <a:solidFill>
                  <a:schemeClr val="tx1">
                    <a:tint val="75000"/>
                  </a:schemeClr>
                </a:solidFill>
              </a:defRPr>
            </a:lvl8pPr>
            <a:lvl9pPr marL="4875824" indent="0" algn="ctr">
              <a:buNone/>
              <a:defRPr>
                <a:solidFill>
                  <a:schemeClr val="tx1">
                    <a:tint val="75000"/>
                  </a:schemeClr>
                </a:solidFill>
              </a:defRPr>
            </a:lvl9pPr>
          </a:lstStyle>
          <a:p>
            <a:endParaRPr lang="zh-CN" altLang="en-US" dirty="0"/>
          </a:p>
        </p:txBody>
      </p:sp>
    </p:spTree>
    <p:extLst>
      <p:ext uri="{BB962C8B-B14F-4D97-AF65-F5344CB8AC3E}">
        <p14:creationId xmlns:p14="http://schemas.microsoft.com/office/powerpoint/2010/main" val="179362365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425104" y="2646690"/>
            <a:ext cx="11346556" cy="1564620"/>
          </a:xfrm>
          <a:prstGeom prst="rect">
            <a:avLst/>
          </a:prstGeom>
        </p:spPr>
        <p:txBody>
          <a:bodyPr>
            <a:normAutofit/>
          </a:bodyPr>
          <a:lstStyle>
            <a:lvl1pPr marL="0" marR="0" indent="0" algn="ctr" defTabSz="1219200" rtl="0" eaLnBrk="1" fontAlgn="auto" latinLnBrk="0" hangingPunct="1">
              <a:lnSpc>
                <a:spcPct val="100000"/>
              </a:lnSpc>
              <a:spcBef>
                <a:spcPct val="20000"/>
              </a:spcBef>
              <a:spcAft>
                <a:spcPts val="0"/>
              </a:spcAft>
              <a:buClrTx/>
              <a:buSzTx/>
              <a:buFont typeface="Arial" pitchFamily="34" charset="0"/>
              <a:buNone/>
              <a:tabLst/>
              <a:defRPr sz="3999" baseline="0">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199" indent="0" algn="ctr">
              <a:buNone/>
              <a:defRPr>
                <a:solidFill>
                  <a:schemeClr val="tx1">
                    <a:tint val="75000"/>
                  </a:schemeClr>
                </a:solidFill>
              </a:defRPr>
            </a:lvl8pPr>
            <a:lvl9pPr marL="4876799" indent="0" algn="ctr">
              <a:buNone/>
              <a:defRPr>
                <a:solidFill>
                  <a:schemeClr val="tx1">
                    <a:tint val="75000"/>
                  </a:schemeClr>
                </a:solidFill>
              </a:defRPr>
            </a:lvl9pPr>
          </a:lstStyle>
          <a:p>
            <a:r>
              <a:rPr lang="zh-CN" altLang="en-US" dirty="0"/>
              <a:t>微软雅黑 </a:t>
            </a:r>
            <a:r>
              <a:rPr lang="en-US" altLang="zh-CN" dirty="0"/>
              <a:t>40pt </a:t>
            </a:r>
            <a:r>
              <a:rPr lang="zh-CN" altLang="en-US" dirty="0"/>
              <a:t>，居中，最多两行</a:t>
            </a:r>
          </a:p>
        </p:txBody>
      </p:sp>
    </p:spTree>
    <p:extLst>
      <p:ext uri="{BB962C8B-B14F-4D97-AF65-F5344CB8AC3E}">
        <p14:creationId xmlns:p14="http://schemas.microsoft.com/office/powerpoint/2010/main" val="35479923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5" name="标题 1"/>
          <p:cNvSpPr>
            <a:spLocks noGrp="1"/>
          </p:cNvSpPr>
          <p:nvPr>
            <p:ph type="title"/>
          </p:nvPr>
        </p:nvSpPr>
        <p:spPr bwMode="auto">
          <a:xfrm>
            <a:off x="922297" y="115414"/>
            <a:ext cx="10977404" cy="133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Autofit/>
          </a:bodyPr>
          <a:lstStyle>
            <a:lvl1pPr algn="l" rtl="0" eaLnBrk="1" fontAlgn="base" hangingPunct="1">
              <a:lnSpc>
                <a:spcPts val="3999"/>
              </a:lnSpc>
              <a:spcBef>
                <a:spcPct val="0"/>
              </a:spcBef>
              <a:spcAft>
                <a:spcPct val="0"/>
              </a:spcAft>
              <a:defRPr lang="zh-CN" altLang="en-US" sz="3199" b="1" kern="1200" noProof="0" dirty="0">
                <a:solidFill>
                  <a:schemeClr val="tx2"/>
                </a:solidFill>
                <a:latin typeface="微软雅黑" pitchFamily="34" charset="-122"/>
                <a:ea typeface="微软雅黑" pitchFamily="34" charset="-122"/>
                <a:cs typeface="Arial" pitchFamily="34" charset="0"/>
              </a:defRPr>
            </a:lvl1pPr>
          </a:lstStyle>
          <a:p>
            <a:pPr marL="0" marR="0" lvl="0" indent="0" algn="l" defTabSz="914217" eaLnBrk="1" fontAlgn="auto" latinLnBrk="0" hangingPunct="1">
              <a:lnSpc>
                <a:spcPct val="100000"/>
              </a:lnSpc>
              <a:spcBef>
                <a:spcPts val="0"/>
              </a:spcBef>
              <a:spcAft>
                <a:spcPts val="0"/>
              </a:spcAft>
              <a:buClrTx/>
              <a:buSzTx/>
              <a:buFontTx/>
              <a:buNone/>
              <a:tabLst/>
              <a:defRPr/>
            </a:pPr>
            <a:r>
              <a:rPr kumimoji="0" lang="zh-CN" altLang="en-US" sz="3299" b="1"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单击此处编辑母版标题样式</a:t>
            </a:r>
          </a:p>
        </p:txBody>
      </p:sp>
      <p:sp>
        <p:nvSpPr>
          <p:cNvPr id="7" name="Rectangle 5"/>
          <p:cNvSpPr>
            <a:spLocks noChangeArrowheads="1"/>
          </p:cNvSpPr>
          <p:nvPr userDrawn="1"/>
        </p:nvSpPr>
        <p:spPr bwMode="auto">
          <a:xfrm>
            <a:off x="6282030" y="6520536"/>
            <a:ext cx="1803634" cy="276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914217" eaLnBrk="0" fontAlgn="base" hangingPunct="0">
              <a:lnSpc>
                <a:spcPct val="85000"/>
              </a:lnSpc>
              <a:spcBef>
                <a:spcPct val="0"/>
              </a:spcBef>
              <a:spcAft>
                <a:spcPct val="0"/>
              </a:spcAft>
            </a:pPr>
            <a:r>
              <a:rPr lang="de-DE" altLang="zh-CN" sz="1200" dirty="0">
                <a:solidFill>
                  <a:srgbClr val="FFFFFF">
                    <a:lumMod val="85000"/>
                  </a:srgbClr>
                </a:solidFill>
                <a:latin typeface="微软雅黑" pitchFamily="34" charset="-122"/>
              </a:rPr>
              <a:t> </a:t>
            </a:r>
            <a:fld id="{A4C34F22-587E-473D-9099-376F4F013A30}" type="slidenum">
              <a:rPr lang="de-DE" altLang="zh-CN" sz="1200">
                <a:solidFill>
                  <a:srgbClr val="FFFFFF">
                    <a:lumMod val="85000"/>
                  </a:srgbClr>
                </a:solidFill>
                <a:latin typeface="微软雅黑" pitchFamily="34" charset="-122"/>
              </a:rPr>
              <a:pPr defTabSz="914217" eaLnBrk="0" fontAlgn="base" hangingPunct="0">
                <a:lnSpc>
                  <a:spcPct val="85000"/>
                </a:lnSpc>
                <a:spcBef>
                  <a:spcPct val="0"/>
                </a:spcBef>
                <a:spcAft>
                  <a:spcPct val="0"/>
                </a:spcAft>
              </a:pPr>
              <a:t>‹#›</a:t>
            </a:fld>
            <a:endParaRPr lang="en-GB" altLang="zh-CN" sz="1200" dirty="0">
              <a:solidFill>
                <a:srgbClr val="FFFFFF">
                  <a:lumMod val="85000"/>
                </a:srgbClr>
              </a:solidFill>
              <a:latin typeface="微软雅黑" pitchFamily="34" charset="-122"/>
            </a:endParaRPr>
          </a:p>
        </p:txBody>
      </p:sp>
      <p:sp>
        <p:nvSpPr>
          <p:cNvPr id="8" name="Rectangle 21"/>
          <p:cNvSpPr>
            <a:spLocks noChangeArrowheads="1"/>
          </p:cNvSpPr>
          <p:nvPr userDrawn="1"/>
        </p:nvSpPr>
        <p:spPr bwMode="auto">
          <a:xfrm>
            <a:off x="5841585" y="6478332"/>
            <a:ext cx="520356" cy="184666"/>
          </a:xfrm>
          <a:prstGeom prst="rect">
            <a:avLst/>
          </a:prstGeom>
          <a:noFill/>
          <a:ln w="9525" algn="ctr">
            <a:noFill/>
            <a:miter lim="800000"/>
            <a:headEnd/>
            <a:tailEnd/>
          </a:ln>
          <a:effectLst/>
        </p:spPr>
        <p:txBody>
          <a:bodyPr wrap="none" lIns="80063" tIns="0" rIns="80063" bIns="0">
            <a:spAutoFit/>
          </a:bodyPr>
          <a:lstStyle/>
          <a:p>
            <a:pPr defTabSz="801528" eaLnBrk="0" fontAlgn="base" hangingPunct="0">
              <a:spcBef>
                <a:spcPct val="0"/>
              </a:spcBef>
              <a:spcAft>
                <a:spcPct val="0"/>
              </a:spcAft>
              <a:defRPr/>
            </a:pPr>
            <a:r>
              <a:rPr lang="en-US" altLang="zh-CN" sz="1200" dirty="0">
                <a:solidFill>
                  <a:srgbClr val="FFFFFF">
                    <a:lumMod val="85000"/>
                  </a:srgbClr>
                </a:solidFill>
                <a:latin typeface="微软雅黑" pitchFamily="34" charset="-122"/>
              </a:rPr>
              <a:t>Page</a:t>
            </a:r>
          </a:p>
        </p:txBody>
      </p:sp>
      <p:sp>
        <p:nvSpPr>
          <p:cNvPr id="6" name="Rectangle 21"/>
          <p:cNvSpPr>
            <a:spLocks noChangeArrowheads="1"/>
          </p:cNvSpPr>
          <p:nvPr userDrawn="1"/>
        </p:nvSpPr>
        <p:spPr bwMode="auto">
          <a:xfrm>
            <a:off x="10054878" y="6438900"/>
            <a:ext cx="1693585" cy="265524"/>
          </a:xfrm>
          <a:prstGeom prst="rect">
            <a:avLst/>
          </a:prstGeom>
          <a:noFill/>
          <a:ln w="9525" algn="ctr">
            <a:noFill/>
            <a:miter lim="800000"/>
            <a:headEnd/>
            <a:tailEnd/>
          </a:ln>
          <a:effectLst/>
        </p:spPr>
        <p:txBody>
          <a:bodyPr wrap="none" lIns="80062" tIns="40029" rIns="80062" bIns="40029">
            <a:spAutoFit/>
          </a:bodyPr>
          <a:lstStyle/>
          <a:p>
            <a:pPr defTabSz="801415" eaLnBrk="0" fontAlgn="base" hangingPunct="0">
              <a:spcBef>
                <a:spcPct val="0"/>
              </a:spcBef>
              <a:spcAft>
                <a:spcPct val="0"/>
              </a:spcAft>
              <a:defRPr/>
            </a:pPr>
            <a:r>
              <a:rPr lang="en-US" altLang="zh-CN" sz="1200" dirty="0">
                <a:solidFill>
                  <a:srgbClr val="FFFFFF">
                    <a:lumMod val="85000"/>
                  </a:srgbClr>
                </a:solidFill>
                <a:latin typeface="微软雅黑" panose="020B0503020204020204" pitchFamily="34" charset="-122"/>
              </a:rPr>
              <a:t>Huawei Confidential </a:t>
            </a:r>
          </a:p>
        </p:txBody>
      </p:sp>
    </p:spTree>
    <p:extLst>
      <p:ext uri="{BB962C8B-B14F-4D97-AF65-F5344CB8AC3E}">
        <p14:creationId xmlns:p14="http://schemas.microsoft.com/office/powerpoint/2010/main" val="2069406844"/>
      </p:ext>
    </p:extLst>
  </p:cSld>
  <p:clrMapOvr>
    <a:masterClrMapping/>
  </p:clrMapOvr>
  <p:transition advClick="0" advTm="8000">
    <p:fade thruBlk="1"/>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88156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XXXX">
    <p:spTree>
      <p:nvGrpSpPr>
        <p:cNvPr id="1" name=""/>
        <p:cNvGrpSpPr/>
        <p:nvPr/>
      </p:nvGrpSpPr>
      <p:grpSpPr>
        <a:xfrm>
          <a:off x="0" y="0"/>
          <a:ext cx="0" cy="0"/>
          <a:chOff x="0" y="0"/>
          <a:chExt cx="0" cy="0"/>
        </a:xfrm>
      </p:grpSpPr>
      <p:sp>
        <p:nvSpPr>
          <p:cNvPr id="2" name="Title 1"/>
          <p:cNvSpPr>
            <a:spLocks noGrp="1"/>
          </p:cNvSpPr>
          <p:nvPr>
            <p:ph type="title"/>
          </p:nvPr>
        </p:nvSpPr>
        <p:spPr>
          <a:xfrm>
            <a:off x="524952" y="260020"/>
            <a:ext cx="11263135" cy="745784"/>
          </a:xfrm>
          <a:prstGeom prst="rect">
            <a:avLst/>
          </a:prstGeom>
        </p:spPr>
        <p:txBody>
          <a:bodyPr lIns="121944" tIns="60972" rIns="121944" bIns="60972" anchor="ctr" anchorCtr="0"/>
          <a:lstStyle>
            <a:lvl1pPr>
              <a:defRPr sz="3199">
                <a:latin typeface="Arial" pitchFamily="34" charset="0"/>
                <a:cs typeface="Arial" pitchFamily="34" charset="0"/>
              </a:defRPr>
            </a:lvl1pPr>
          </a:lstStyle>
          <a:p>
            <a:r>
              <a:rPr lang="en-US" dirty="0"/>
              <a:t>Click to edit Master title style</a:t>
            </a:r>
          </a:p>
        </p:txBody>
      </p:sp>
    </p:spTree>
    <p:extLst>
      <p:ext uri="{BB962C8B-B14F-4D97-AF65-F5344CB8AC3E}">
        <p14:creationId xmlns:p14="http://schemas.microsoft.com/office/powerpoint/2010/main" val="3973211230"/>
      </p:ext>
    </p:extLst>
  </p:cSld>
  <p:clrMapOvr>
    <a:masterClrMapping/>
  </p:clrMapOvr>
  <p:transition advClick="0" advTm="8000">
    <p:fade thruBlk="1"/>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927" y="325440"/>
            <a:ext cx="10180910" cy="871537"/>
          </a:xfrm>
          <a:prstGeom prst="rect">
            <a:avLst/>
          </a:prstGeom>
        </p:spPr>
        <p:txBody>
          <a:bodyPr lIns="121944" tIns="60972" rIns="121944" bIns="60972"/>
          <a:lstStyle>
            <a:lvl1pPr>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1007927" y="1628777"/>
            <a:ext cx="10180910" cy="4194175"/>
          </a:xfrm>
          <a:prstGeom prst="rect">
            <a:avLst/>
          </a:prstGeom>
        </p:spPr>
        <p:txBody>
          <a:bodyPr lIns="121944" tIns="60972" rIns="121944" bIns="60972"/>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33984685"/>
      </p:ext>
    </p:extLst>
  </p:cSld>
  <p:clrMapOvr>
    <a:masterClrMapping/>
  </p:clrMapOvr>
  <p:transition advClick="0" advTm="8000"/>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3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759" y="2130429"/>
            <a:ext cx="10367249" cy="1470025"/>
          </a:xfrm>
          <a:prstGeom prst="rect">
            <a:avLst/>
          </a:prstGeom>
        </p:spPr>
        <p:txBody>
          <a:bodyPr lIns="121918" tIns="60960" rIns="121918" bIns="60960"/>
          <a:lstStyle/>
          <a:p>
            <a:r>
              <a:rPr lang="zh-CN" altLang="en-US"/>
              <a:t>单击此处编辑母版标题样式</a:t>
            </a:r>
          </a:p>
        </p:txBody>
      </p:sp>
      <p:sp>
        <p:nvSpPr>
          <p:cNvPr id="3" name="副标题 2"/>
          <p:cNvSpPr>
            <a:spLocks noGrp="1"/>
          </p:cNvSpPr>
          <p:nvPr>
            <p:ph type="subTitle" idx="1"/>
          </p:nvPr>
        </p:nvSpPr>
        <p:spPr>
          <a:xfrm>
            <a:off x="1829516" y="3886200"/>
            <a:ext cx="8537735" cy="1752600"/>
          </a:xfrm>
          <a:prstGeom prst="rect">
            <a:avLst/>
          </a:prstGeom>
        </p:spPr>
        <p:txBody>
          <a:bodyPr lIns="121918" tIns="60960" rIns="121918" bIns="60960"/>
          <a:lstStyle>
            <a:lvl1pPr marL="0" indent="0" algn="ctr">
              <a:buNone/>
              <a:defRPr>
                <a:solidFill>
                  <a:schemeClr val="tx1">
                    <a:tint val="75000"/>
                  </a:schemeClr>
                </a:solidFill>
              </a:defRPr>
            </a:lvl1pPr>
            <a:lvl2pPr marL="609468" indent="0" algn="ctr">
              <a:buNone/>
              <a:defRPr>
                <a:solidFill>
                  <a:schemeClr val="tx1">
                    <a:tint val="75000"/>
                  </a:schemeClr>
                </a:solidFill>
              </a:defRPr>
            </a:lvl2pPr>
            <a:lvl3pPr marL="1218935" indent="0" algn="ctr">
              <a:buNone/>
              <a:defRPr>
                <a:solidFill>
                  <a:schemeClr val="tx1">
                    <a:tint val="75000"/>
                  </a:schemeClr>
                </a:solidFill>
              </a:defRPr>
            </a:lvl3pPr>
            <a:lvl4pPr marL="1828404" indent="0" algn="ctr">
              <a:buNone/>
              <a:defRPr>
                <a:solidFill>
                  <a:schemeClr val="tx1">
                    <a:tint val="75000"/>
                  </a:schemeClr>
                </a:solidFill>
              </a:defRPr>
            </a:lvl4pPr>
            <a:lvl5pPr marL="2437871" indent="0" algn="ctr">
              <a:buNone/>
              <a:defRPr>
                <a:solidFill>
                  <a:schemeClr val="tx1">
                    <a:tint val="75000"/>
                  </a:schemeClr>
                </a:solidFill>
              </a:defRPr>
            </a:lvl5pPr>
            <a:lvl6pPr marL="3047339" indent="0" algn="ctr">
              <a:buNone/>
              <a:defRPr>
                <a:solidFill>
                  <a:schemeClr val="tx1">
                    <a:tint val="75000"/>
                  </a:schemeClr>
                </a:solidFill>
              </a:defRPr>
            </a:lvl6pPr>
            <a:lvl7pPr marL="3656806"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840" y="6356352"/>
            <a:ext cx="2845912" cy="365125"/>
          </a:xfrm>
          <a:prstGeom prst="rect">
            <a:avLst/>
          </a:prstGeom>
        </p:spPr>
        <p:txBody>
          <a:bodyPr lIns="121918" tIns="60960" rIns="121918" bIns="60960"/>
          <a:lstStyle/>
          <a:p>
            <a:fld id="{530820CF-B880-4189-942D-D702A7CBA730}" type="datetimeFigureOut">
              <a:rPr lang="zh-CN" altLang="en-US" smtClean="0">
                <a:solidFill>
                  <a:prstClr val="black"/>
                </a:solidFill>
              </a:rPr>
              <a:pPr/>
              <a:t>2020/4/24</a:t>
            </a:fld>
            <a:endParaRPr lang="zh-CN" altLang="en-US">
              <a:solidFill>
                <a:prstClr val="black"/>
              </a:solidFill>
            </a:endParaRPr>
          </a:p>
        </p:txBody>
      </p:sp>
      <p:sp>
        <p:nvSpPr>
          <p:cNvPr id="5" name="页脚占位符 4"/>
          <p:cNvSpPr>
            <a:spLocks noGrp="1"/>
          </p:cNvSpPr>
          <p:nvPr>
            <p:ph type="ftr" sz="quarter" idx="11"/>
          </p:nvPr>
        </p:nvSpPr>
        <p:spPr>
          <a:xfrm>
            <a:off x="4167229" y="6356352"/>
            <a:ext cx="3862308" cy="365125"/>
          </a:xfrm>
          <a:prstGeom prst="rect">
            <a:avLst/>
          </a:prstGeom>
        </p:spPr>
        <p:txBody>
          <a:bodyPr lIns="121918" tIns="60960" rIns="121918" bIns="60960"/>
          <a:lstStyle/>
          <a:p>
            <a:endParaRPr lang="zh-CN" altLang="en-US">
              <a:solidFill>
                <a:prstClr val="black"/>
              </a:solidFill>
            </a:endParaRPr>
          </a:p>
        </p:txBody>
      </p:sp>
      <p:sp>
        <p:nvSpPr>
          <p:cNvPr id="6" name="灯片编号占位符 5"/>
          <p:cNvSpPr>
            <a:spLocks noGrp="1"/>
          </p:cNvSpPr>
          <p:nvPr>
            <p:ph type="sldNum" sz="quarter" idx="12"/>
          </p:nvPr>
        </p:nvSpPr>
        <p:spPr>
          <a:xfrm>
            <a:off x="8741014" y="6356352"/>
            <a:ext cx="2845912" cy="365125"/>
          </a:xfrm>
          <a:prstGeom prst="rect">
            <a:avLst/>
          </a:prstGeom>
        </p:spPr>
        <p:txBody>
          <a:bodyPr lIns="121918" tIns="60960" rIns="121918" bIns="60960"/>
          <a:lstStyle/>
          <a:p>
            <a:fld id="{0C913308-F349-4B6D-A68A-DD1791B4A57B}"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6000027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381547"/>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领航">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896462" y="907581"/>
            <a:ext cx="6610328" cy="690255"/>
          </a:xfrm>
          <a:prstGeom prst="rect">
            <a:avLst/>
          </a:prstGeom>
        </p:spPr>
        <p:txBody>
          <a:bodyPr lIns="0" tIns="0" rIns="0" bIns="0" anchor="t">
            <a:normAutofit/>
          </a:bodyPr>
          <a:lstStyle>
            <a:lvl1pPr algn="l">
              <a:lnSpc>
                <a:spcPts val="3440"/>
              </a:lnSpc>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8" name="L 形 7"/>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6" name="Text Placeholder 5">
            <a:extLst>
              <a:ext uri="{FF2B5EF4-FFF2-40B4-BE49-F238E27FC236}">
                <a16:creationId xmlns:a16="http://schemas.microsoft.com/office/drawing/2014/main" id="{1878D8DD-C7E7-9345-9C0D-92472D27ADF8}"/>
              </a:ext>
            </a:extLst>
          </p:cNvPr>
          <p:cNvSpPr>
            <a:spLocks noGrp="1"/>
          </p:cNvSpPr>
          <p:nvPr>
            <p:ph type="body" sz="quarter" idx="10" hasCustomPrompt="1"/>
          </p:nvPr>
        </p:nvSpPr>
        <p:spPr>
          <a:xfrm>
            <a:off x="929260" y="1949372"/>
            <a:ext cx="6577530" cy="643926"/>
          </a:xfrm>
        </p:spPr>
        <p:txBody>
          <a:bodyPr/>
          <a:lstStyle>
            <a:lvl1pPr>
              <a:defRPr sz="1400">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1412914551"/>
      </p:ext>
    </p:extLst>
  </p:cSld>
  <p:clrMapOvr>
    <a:masterClrMapping/>
  </p:clrMapOvr>
  <p:extLst>
    <p:ext uri="{DCECCB84-F9BA-43D5-87BE-67443E8EF086}">
      <p15:sldGuideLst xmlns:p15="http://schemas.microsoft.com/office/powerpoint/2012/main">
        <p15:guide id="1" orient="horz" pos="3414"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10" cy="745784"/>
          </a:xfrm>
          <a:prstGeom prst="rect">
            <a:avLst/>
          </a:prstGeom>
        </p:spPr>
        <p:txBody>
          <a:bodyPr lIns="121944" tIns="60972" rIns="121944" bIns="60972"/>
          <a:lstStyle/>
          <a:p>
            <a:r>
              <a:rPr lang="en-US"/>
              <a:t>Click to edit Master title style</a:t>
            </a:r>
          </a:p>
        </p:txBody>
      </p:sp>
    </p:spTree>
    <p:extLst>
      <p:ext uri="{BB962C8B-B14F-4D97-AF65-F5344CB8AC3E}">
        <p14:creationId xmlns:p14="http://schemas.microsoft.com/office/powerpoint/2010/main" val="1743071783"/>
      </p:ext>
    </p:extLst>
  </p:cSld>
  <p:clrMapOvr>
    <a:masterClrMapping/>
  </p:clrMapOvr>
  <p:transition advClick="0" advTm="8000">
    <p:fade thruBlk="1"/>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Rectangle 13"/>
          <p:cNvSpPr>
            <a:spLocks noGrp="1" noChangeArrowheads="1"/>
          </p:cNvSpPr>
          <p:nvPr>
            <p:ph type="title"/>
          </p:nvPr>
        </p:nvSpPr>
        <p:spPr bwMode="auto">
          <a:xfrm>
            <a:off x="720691" y="415809"/>
            <a:ext cx="10443935" cy="871537"/>
          </a:xfrm>
          <a:prstGeom prst="rect">
            <a:avLst/>
          </a:prstGeom>
          <a:noFill/>
          <a:ln w="9525">
            <a:noFill/>
            <a:miter lim="800000"/>
            <a:headEnd/>
            <a:tailEnd/>
          </a:ln>
        </p:spPr>
        <p:txBody>
          <a:bodyPr vert="horz" wrap="square" lIns="0" tIns="40061" rIns="80124" bIns="40061" numCol="1" anchor="t" anchorCtr="0" compatLnSpc="1">
            <a:prstTxWarp prst="textNoShape">
              <a:avLst/>
            </a:prstTxWarp>
          </a:bodyPr>
          <a:lstStyle>
            <a:lvl1pPr algn="l">
              <a:defRPr sz="3199">
                <a:solidFill>
                  <a:srgbClr val="C00000"/>
                </a:solidFill>
                <a:latin typeface="Arial" pitchFamily="34" charset="0"/>
                <a:ea typeface="微软雅黑" pitchFamily="34" charset="-122"/>
                <a:cs typeface="Arial" pitchFamily="34" charset="0"/>
              </a:defRPr>
            </a:lvl1pPr>
          </a:lstStyle>
          <a:p>
            <a:pPr lvl="0"/>
            <a:r>
              <a:rPr lang="zh-CN" altLang="en-US"/>
              <a:t>单击此处编辑母版标题样式</a:t>
            </a:r>
            <a:endParaRPr lang="zh-CN" altLang="en-US" dirty="0"/>
          </a:p>
        </p:txBody>
      </p:sp>
      <p:sp>
        <p:nvSpPr>
          <p:cNvPr id="3" name="Slide Number Placeholder 12"/>
          <p:cNvSpPr>
            <a:spLocks noGrp="1"/>
          </p:cNvSpPr>
          <p:nvPr>
            <p:ph type="sldNum" sz="quarter" idx="10"/>
          </p:nvPr>
        </p:nvSpPr>
        <p:spPr>
          <a:xfrm>
            <a:off x="7690737" y="6381751"/>
            <a:ext cx="2848030" cy="364067"/>
          </a:xfrm>
          <a:prstGeom prst="rect">
            <a:avLst/>
          </a:prstGeom>
        </p:spPr>
        <p:txBody>
          <a:bodyPr vert="horz" lIns="91434" tIns="45717" rIns="91434" bIns="45717" rtlCol="0" anchor="ctr"/>
          <a:lstStyle>
            <a:lvl1pPr algn="ctr">
              <a:defRPr sz="900">
                <a:solidFill>
                  <a:srgbClr val="000000"/>
                </a:solidFill>
                <a:latin typeface="Arial" pitchFamily="34" charset="0"/>
                <a:cs typeface="Arial" pitchFamily="34" charset="0"/>
              </a:defRPr>
            </a:lvl1pPr>
          </a:lstStyle>
          <a:p>
            <a:pPr>
              <a:defRPr/>
            </a:pPr>
            <a:fld id="{33238701-FCDD-4EF0-9B25-E07F67ED418A}" type="slidenum">
              <a:rPr lang="en-US"/>
              <a:pPr>
                <a:defRPr/>
              </a:pPr>
              <a:t>‹#›</a:t>
            </a:fld>
            <a:endParaRPr lang="en-US" dirty="0"/>
          </a:p>
        </p:txBody>
      </p:sp>
    </p:spTree>
    <p:extLst>
      <p:ext uri="{BB962C8B-B14F-4D97-AF65-F5344CB8AC3E}">
        <p14:creationId xmlns:p14="http://schemas.microsoft.com/office/powerpoint/2010/main" val="40708299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82293" y="290651"/>
            <a:ext cx="11223777" cy="1206283"/>
          </a:xfrm>
          <a:prstGeom prst="rect">
            <a:avLst/>
          </a:prstGeom>
        </p:spPr>
        <p:txBody>
          <a:bodyPr lIns="91392" tIns="45698" rIns="91392" bIns="45698"/>
          <a:lstStyle>
            <a:lvl1pPr>
              <a:defRPr kumimoji="1" lang="zh-CN" altLang="en-US" sz="3914" b="1" kern="1200" dirty="0">
                <a:solidFill>
                  <a:schemeClr val="tx1"/>
                </a:solidFill>
                <a:effectLst/>
                <a:latin typeface="Arial" pitchFamily="34" charset="0"/>
                <a:ea typeface="微软雅黑" pitchFamily="34" charset="-122"/>
                <a:cs typeface="Arial" pitchFamily="34" charset="0"/>
              </a:defRPr>
            </a:lvl1pPr>
          </a:lstStyle>
          <a:p>
            <a:r>
              <a:rPr lang="zh-CN" altLang="en-US" dirty="0"/>
              <a:t>单击此处编辑标题</a:t>
            </a:r>
          </a:p>
        </p:txBody>
      </p:sp>
      <p:sp>
        <p:nvSpPr>
          <p:cNvPr id="3" name="内容占位符 1"/>
          <p:cNvSpPr>
            <a:spLocks noGrp="1"/>
          </p:cNvSpPr>
          <p:nvPr>
            <p:ph idx="1" hasCustomPrompt="1"/>
          </p:nvPr>
        </p:nvSpPr>
        <p:spPr>
          <a:xfrm>
            <a:off x="482293" y="1723742"/>
            <a:ext cx="11223777" cy="4438716"/>
          </a:xfrm>
          <a:prstGeom prst="rect">
            <a:avLst/>
          </a:prstGeom>
        </p:spPr>
        <p:txBody>
          <a:bodyPr lIns="91392" tIns="45698" rIns="91392" bIns="45698"/>
          <a:lstStyle>
            <a:lvl1pPr>
              <a:defRPr sz="2116" baseline="0">
                <a:solidFill>
                  <a:schemeClr val="tx1"/>
                </a:solidFill>
                <a:latin typeface="+mn-lt"/>
              </a:defRPr>
            </a:lvl1pPr>
          </a:lstStyle>
          <a:p>
            <a:pPr>
              <a:defRPr/>
            </a:pPr>
            <a:r>
              <a:rPr lang="zh-CN" altLang="en-US" dirty="0">
                <a:latin typeface="黑体" pitchFamily="49" charset="-122"/>
                <a:ea typeface="黑体" pitchFamily="49" charset="-122"/>
              </a:rPr>
              <a:t>单击此处添加文本</a:t>
            </a:r>
          </a:p>
        </p:txBody>
      </p:sp>
    </p:spTree>
    <p:extLst>
      <p:ext uri="{BB962C8B-B14F-4D97-AF65-F5344CB8AC3E}">
        <p14:creationId xmlns:p14="http://schemas.microsoft.com/office/powerpoint/2010/main" val="311720809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582690" y="670407"/>
            <a:ext cx="11346556" cy="840543"/>
          </a:xfrm>
          <a:prstGeom prst="rect">
            <a:avLst/>
          </a:prstGeom>
        </p:spPr>
        <p:txBody>
          <a:bodyPr>
            <a:normAutofit/>
          </a:bodyPr>
          <a:lstStyle>
            <a:lvl1pPr marL="0" marR="0" indent="0" algn="l" defTabSz="1219200" rtl="0" eaLnBrk="1" fontAlgn="auto" latinLnBrk="0" hangingPunct="1">
              <a:lnSpc>
                <a:spcPct val="100000"/>
              </a:lnSpc>
              <a:spcBef>
                <a:spcPct val="20000"/>
              </a:spcBef>
              <a:spcAft>
                <a:spcPts val="0"/>
              </a:spcAft>
              <a:buClrTx/>
              <a:buSzTx/>
              <a:buFont typeface="Arial" pitchFamily="34" charset="0"/>
              <a:buNone/>
              <a:tabLst/>
              <a:defRPr sz="3199" baseline="0">
                <a:solidFill>
                  <a:schemeClr val="tx1"/>
                </a:solidFill>
                <a:latin typeface="Arial" pitchFamily="34" charset="0"/>
                <a:ea typeface="方正兰亭细黑_GBK" pitchFamily="2" charset="-122"/>
                <a:cs typeface="Arial" pitchFamily="34" charset="0"/>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199" indent="0" algn="ctr">
              <a:buNone/>
              <a:defRPr>
                <a:solidFill>
                  <a:schemeClr val="tx1">
                    <a:tint val="75000"/>
                  </a:schemeClr>
                </a:solidFill>
              </a:defRPr>
            </a:lvl8pPr>
            <a:lvl9pPr marL="4876799" indent="0" algn="ctr">
              <a:buNone/>
              <a:defRPr>
                <a:solidFill>
                  <a:schemeClr val="tx1">
                    <a:tint val="75000"/>
                  </a:schemeClr>
                </a:solidFill>
              </a:defRPr>
            </a:lvl9pPr>
          </a:lstStyle>
          <a:p>
            <a:r>
              <a:rPr lang="en-US" altLang="zh-CN" dirty="0"/>
              <a:t>Arial32pt , Left, only put one line</a:t>
            </a:r>
            <a:endParaRPr lang="zh-CN" altLang="en-US" dirty="0"/>
          </a:p>
        </p:txBody>
      </p:sp>
    </p:spTree>
    <p:extLst>
      <p:ext uri="{BB962C8B-B14F-4D97-AF65-F5344CB8AC3E}">
        <p14:creationId xmlns:p14="http://schemas.microsoft.com/office/powerpoint/2010/main" val="1431811386"/>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449284"/>
            <a:ext cx="10180910" cy="871537"/>
          </a:xfrm>
          <a:prstGeom prst="rect">
            <a:avLst/>
          </a:prstGeom>
        </p:spPr>
        <p:txBody>
          <a:bodyPr lIns="121944" tIns="60972" rIns="121944" bIns="60972"/>
          <a:lstStyle/>
          <a:p>
            <a:r>
              <a:rPr lang="en-US"/>
              <a:t>Click to edit Master title style</a:t>
            </a:r>
          </a:p>
        </p:txBody>
      </p:sp>
      <p:sp>
        <p:nvSpPr>
          <p:cNvPr id="4" name="Content Placeholder 3"/>
          <p:cNvSpPr>
            <a:spLocks noGrp="1"/>
          </p:cNvSpPr>
          <p:nvPr>
            <p:ph sz="quarter" idx="10"/>
          </p:nvPr>
        </p:nvSpPr>
        <p:spPr>
          <a:xfrm>
            <a:off x="1019183" y="1628384"/>
            <a:ext cx="10158399" cy="4584744"/>
          </a:xfrm>
          <a:prstGeom prst="rect">
            <a:avLst/>
          </a:prstGeom>
        </p:spPr>
        <p:txBody>
          <a:bodyPr lIns="121944" tIns="60972" rIns="121944" bIns="60972"/>
          <a:lstStyle>
            <a:lvl1pPr>
              <a:defRPr sz="3199"/>
            </a:lvl1pPr>
            <a:lvl2pPr>
              <a:defRPr sz="2699"/>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3306994"/>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1063284"/>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10" cy="745784"/>
          </a:xfrm>
          <a:prstGeom prst="rect">
            <a:avLst/>
          </a:prstGeom>
        </p:spPr>
        <p:txBody>
          <a:bodyPr lIns="121944" tIns="60972" rIns="121944" bIns="60972"/>
          <a:lstStyle/>
          <a:p>
            <a:r>
              <a:rPr lang="en-US"/>
              <a:t>Click to edit Master title style</a:t>
            </a:r>
          </a:p>
        </p:txBody>
      </p:sp>
    </p:spTree>
    <p:extLst>
      <p:ext uri="{BB962C8B-B14F-4D97-AF65-F5344CB8AC3E}">
        <p14:creationId xmlns:p14="http://schemas.microsoft.com/office/powerpoint/2010/main" val="2894159344"/>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839" y="274638"/>
            <a:ext cx="10977087"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839" y="1600202"/>
            <a:ext cx="10977087"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839" y="6356350"/>
            <a:ext cx="2845912" cy="365125"/>
          </a:xfrm>
          <a:prstGeom prst="rect">
            <a:avLst/>
          </a:prstGeom>
        </p:spPr>
        <p:txBody>
          <a:bodyPr/>
          <a:lstStyle/>
          <a:p>
            <a:pPr defTabSz="1219200"/>
            <a:fld id="{530820CF-B880-4189-942D-D702A7CBA730}" type="datetimeFigureOut">
              <a:rPr lang="zh-CN" altLang="en-US" sz="2400" smtClean="0">
                <a:solidFill>
                  <a:prstClr val="black"/>
                </a:solidFill>
              </a:rPr>
              <a:pPr defTabSz="1219200"/>
              <a:t>2020/4/24</a:t>
            </a:fld>
            <a:endParaRPr lang="zh-CN" altLang="en-US" sz="2400">
              <a:solidFill>
                <a:prstClr val="black"/>
              </a:solidFill>
            </a:endParaRPr>
          </a:p>
        </p:txBody>
      </p:sp>
      <p:sp>
        <p:nvSpPr>
          <p:cNvPr id="5" name="页脚占位符 4"/>
          <p:cNvSpPr>
            <a:spLocks noGrp="1"/>
          </p:cNvSpPr>
          <p:nvPr>
            <p:ph type="ftr" sz="quarter" idx="11"/>
          </p:nvPr>
        </p:nvSpPr>
        <p:spPr>
          <a:xfrm>
            <a:off x="4167228" y="6356350"/>
            <a:ext cx="3862308" cy="365125"/>
          </a:xfrm>
          <a:prstGeom prst="rect">
            <a:avLst/>
          </a:prstGeom>
        </p:spPr>
        <p:txBody>
          <a:bodyPr/>
          <a:lstStyle/>
          <a:p>
            <a:pPr defTabSz="1219200"/>
            <a:endParaRPr lang="zh-CN" altLang="en-US" sz="2400">
              <a:solidFill>
                <a:prstClr val="black"/>
              </a:solidFill>
            </a:endParaRPr>
          </a:p>
        </p:txBody>
      </p:sp>
      <p:sp>
        <p:nvSpPr>
          <p:cNvPr id="6" name="灯片编号占位符 5"/>
          <p:cNvSpPr>
            <a:spLocks noGrp="1"/>
          </p:cNvSpPr>
          <p:nvPr>
            <p:ph type="sldNum" sz="quarter" idx="12"/>
          </p:nvPr>
        </p:nvSpPr>
        <p:spPr>
          <a:xfrm>
            <a:off x="8741013" y="6356350"/>
            <a:ext cx="2845912" cy="365125"/>
          </a:xfrm>
          <a:prstGeom prst="rect">
            <a:avLst/>
          </a:prstGeom>
        </p:spPr>
        <p:txBody>
          <a:bodyPr/>
          <a:lstStyle/>
          <a:p>
            <a:pPr defTabSz="1219200"/>
            <a:fld id="{0C913308-F349-4B6D-A68A-DD1791B4A57B}" type="slidenum">
              <a:rPr lang="zh-CN" altLang="en-US" sz="2400" smtClean="0">
                <a:solidFill>
                  <a:prstClr val="black"/>
                </a:solidFill>
              </a:rPr>
              <a:pPr defTabSz="1219200"/>
              <a:t>‹#›</a:t>
            </a:fld>
            <a:endParaRPr lang="zh-CN" altLang="en-US" sz="2400">
              <a:solidFill>
                <a:prstClr val="black"/>
              </a:solidFill>
            </a:endParaRPr>
          </a:p>
        </p:txBody>
      </p:sp>
    </p:spTree>
    <p:extLst>
      <p:ext uri="{BB962C8B-B14F-4D97-AF65-F5344CB8AC3E}">
        <p14:creationId xmlns:p14="http://schemas.microsoft.com/office/powerpoint/2010/main" val="2107933087"/>
      </p:ext>
    </p:extLst>
  </p:cSld>
  <p:clrMapOvr>
    <a:masterClrMapping/>
  </p:clrMapOvr>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425105" y="2646690"/>
            <a:ext cx="11346556" cy="1564620"/>
          </a:xfrm>
          <a:prstGeom prst="rect">
            <a:avLst/>
          </a:prstGeom>
        </p:spPr>
        <p:txBody>
          <a:bodyPr>
            <a:normAutofit/>
          </a:bodyPr>
          <a:lstStyle>
            <a:lvl1pPr marL="0" marR="0" indent="0" algn="ctr" defTabSz="1219078" rtl="0" eaLnBrk="1" fontAlgn="auto" latinLnBrk="0" hangingPunct="1">
              <a:lnSpc>
                <a:spcPct val="100000"/>
              </a:lnSpc>
              <a:spcBef>
                <a:spcPct val="20000"/>
              </a:spcBef>
              <a:spcAft>
                <a:spcPts val="0"/>
              </a:spcAft>
              <a:buClrTx/>
              <a:buSzTx/>
              <a:buFont typeface="Arial" pitchFamily="34" charset="0"/>
              <a:buNone/>
              <a:tabLst/>
              <a:defRPr sz="3999" baseline="0">
                <a:solidFill>
                  <a:schemeClr val="bg1"/>
                </a:solidFill>
                <a:latin typeface="+mn-ea"/>
                <a:ea typeface="+mn-ea"/>
              </a:defRPr>
            </a:lvl1pPr>
            <a:lvl2pPr marL="609539" indent="0" algn="ctr">
              <a:buNone/>
              <a:defRPr>
                <a:solidFill>
                  <a:schemeClr val="tx1">
                    <a:tint val="75000"/>
                  </a:schemeClr>
                </a:solidFill>
              </a:defRPr>
            </a:lvl2pPr>
            <a:lvl3pPr marL="1219078" indent="0" algn="ctr">
              <a:buNone/>
              <a:defRPr>
                <a:solidFill>
                  <a:schemeClr val="tx1">
                    <a:tint val="75000"/>
                  </a:schemeClr>
                </a:solidFill>
              </a:defRPr>
            </a:lvl3pPr>
            <a:lvl4pPr marL="1828617" indent="0" algn="ctr">
              <a:buNone/>
              <a:defRPr>
                <a:solidFill>
                  <a:schemeClr val="tx1">
                    <a:tint val="75000"/>
                  </a:schemeClr>
                </a:solidFill>
              </a:defRPr>
            </a:lvl4pPr>
            <a:lvl5pPr marL="2438156" indent="0" algn="ctr">
              <a:buNone/>
              <a:defRPr>
                <a:solidFill>
                  <a:schemeClr val="tx1">
                    <a:tint val="75000"/>
                  </a:schemeClr>
                </a:solidFill>
              </a:defRPr>
            </a:lvl5pPr>
            <a:lvl6pPr marL="3047695" indent="0" algn="ctr">
              <a:buNone/>
              <a:defRPr>
                <a:solidFill>
                  <a:schemeClr val="tx1">
                    <a:tint val="75000"/>
                  </a:schemeClr>
                </a:solidFill>
              </a:defRPr>
            </a:lvl6pPr>
            <a:lvl7pPr marL="3657234" indent="0" algn="ctr">
              <a:buNone/>
              <a:defRPr>
                <a:solidFill>
                  <a:schemeClr val="tx1">
                    <a:tint val="75000"/>
                  </a:schemeClr>
                </a:solidFill>
              </a:defRPr>
            </a:lvl7pPr>
            <a:lvl8pPr marL="4266772" indent="0" algn="ctr">
              <a:buNone/>
              <a:defRPr>
                <a:solidFill>
                  <a:schemeClr val="tx1">
                    <a:tint val="75000"/>
                  </a:schemeClr>
                </a:solidFill>
              </a:defRPr>
            </a:lvl8pPr>
            <a:lvl9pPr marL="4876312" indent="0" algn="ctr">
              <a:buNone/>
              <a:defRPr>
                <a:solidFill>
                  <a:schemeClr val="tx1">
                    <a:tint val="75000"/>
                  </a:schemeClr>
                </a:solidFill>
              </a:defRPr>
            </a:lvl9pPr>
          </a:lstStyle>
          <a:p>
            <a:r>
              <a:rPr lang="zh-CN" altLang="en-US" dirty="0"/>
              <a:t>微软雅黑 </a:t>
            </a:r>
            <a:r>
              <a:rPr lang="en-US" altLang="zh-CN" dirty="0"/>
              <a:t>40pt </a:t>
            </a:r>
            <a:r>
              <a:rPr lang="zh-CN" altLang="en-US" dirty="0"/>
              <a:t>，居中，最多两行</a:t>
            </a:r>
          </a:p>
        </p:txBody>
      </p:sp>
    </p:spTree>
    <p:extLst>
      <p:ext uri="{BB962C8B-B14F-4D97-AF65-F5344CB8AC3E}">
        <p14:creationId xmlns:p14="http://schemas.microsoft.com/office/powerpoint/2010/main" val="148806836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without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839" y="275167"/>
            <a:ext cx="10977087" cy="1143000"/>
          </a:xfrm>
          <a:prstGeom prst="rect">
            <a:avLst/>
          </a:prstGeom>
        </p:spPr>
        <p:txBody>
          <a:bodyPr anchor="t" anchorCtr="0"/>
          <a:lstStyle/>
          <a:p>
            <a:r>
              <a:rPr lang="en-US" noProof="0"/>
              <a:t>Title</a:t>
            </a:r>
          </a:p>
        </p:txBody>
      </p:sp>
      <p:sp>
        <p:nvSpPr>
          <p:cNvPr id="5" name="Symbol zastępczy tekstu 18"/>
          <p:cNvSpPr>
            <a:spLocks noGrp="1"/>
          </p:cNvSpPr>
          <p:nvPr>
            <p:ph type="body" sz="quarter" idx="13" hasCustomPrompt="1"/>
          </p:nvPr>
        </p:nvSpPr>
        <p:spPr>
          <a:xfrm>
            <a:off x="601828" y="932390"/>
            <a:ext cx="11005895" cy="421247"/>
          </a:xfrm>
          <a:prstGeom prst="rect">
            <a:avLst/>
          </a:prstGeom>
        </p:spPr>
        <p:txBody>
          <a:bodyPr vert="horz" lIns="0" tIns="0" rIns="0" bIns="0" anchor="t" anchorCtr="0">
            <a:noAutofit/>
          </a:bodyPr>
          <a:lstStyle>
            <a:lvl1pPr marL="0" indent="0" algn="l">
              <a:buFontTx/>
              <a:buNone/>
              <a:defRPr sz="2500">
                <a:solidFill>
                  <a:srgbClr val="0099DA"/>
                </a:solidFill>
                <a:latin typeface="Calibri"/>
              </a:defRPr>
            </a:lvl1pPr>
            <a:lvl2pPr marL="457200" indent="0">
              <a:buFontTx/>
              <a:buNone/>
              <a:defRPr sz="2000">
                <a:solidFill>
                  <a:srgbClr val="F49712"/>
                </a:solidFill>
                <a:latin typeface="Calibri"/>
              </a:defRPr>
            </a:lvl2pPr>
            <a:lvl3pPr marL="914400" indent="0">
              <a:buFontTx/>
              <a:buNone/>
              <a:defRPr sz="2000">
                <a:solidFill>
                  <a:srgbClr val="F49712"/>
                </a:solidFill>
                <a:latin typeface="Calibri"/>
              </a:defRPr>
            </a:lvl3pPr>
            <a:lvl4pPr marL="1371600" indent="0">
              <a:buFontTx/>
              <a:buNone/>
              <a:defRPr sz="2000">
                <a:solidFill>
                  <a:srgbClr val="F49712"/>
                </a:solidFill>
                <a:latin typeface="Calibri"/>
              </a:defRPr>
            </a:lvl4pPr>
            <a:lvl5pPr marL="1828800" indent="0">
              <a:buFontTx/>
              <a:buNone/>
              <a:defRPr sz="2000">
                <a:solidFill>
                  <a:srgbClr val="F49712"/>
                </a:solidFill>
                <a:latin typeface="Calibri"/>
              </a:defRPr>
            </a:lvl5pPr>
          </a:lstStyle>
          <a:p>
            <a:pPr lvl="0"/>
            <a:r>
              <a:rPr lang="en-US" noProof="0"/>
              <a:t>Subtitle</a:t>
            </a:r>
          </a:p>
        </p:txBody>
      </p:sp>
      <p:sp>
        <p:nvSpPr>
          <p:cNvPr id="6" name="Text Placeholder 2"/>
          <p:cNvSpPr>
            <a:spLocks noGrp="1"/>
          </p:cNvSpPr>
          <p:nvPr>
            <p:ph type="body" sz="quarter" idx="15" hasCustomPrompt="1"/>
          </p:nvPr>
        </p:nvSpPr>
        <p:spPr>
          <a:xfrm>
            <a:off x="5802591" y="6570648"/>
            <a:ext cx="4488077" cy="123111"/>
          </a:xfrm>
          <a:prstGeom prst="rect">
            <a:avLst/>
          </a:prstGeom>
        </p:spPr>
        <p:txBody>
          <a:bodyPr wrap="square" lIns="0" tIns="0" rIns="0" bIns="0" anchor="t" anchorCtr="0">
            <a:noAutofit/>
          </a:bodyPr>
          <a:lstStyle>
            <a:lvl1pPr marL="0" indent="0" algn="r">
              <a:buNone/>
              <a:defRPr sz="800">
                <a:solidFill>
                  <a:srgbClr val="BBC2C5"/>
                </a:solidFill>
              </a:defRPr>
            </a:lvl1pPr>
          </a:lstStyle>
          <a:p>
            <a:pPr lvl="0"/>
            <a:r>
              <a:rPr lang="en-US" noProof="0" dirty="0"/>
              <a:t>Insert quality reference number</a:t>
            </a:r>
          </a:p>
        </p:txBody>
      </p:sp>
    </p:spTree>
    <p:extLst>
      <p:ext uri="{BB962C8B-B14F-4D97-AF65-F5344CB8AC3E}">
        <p14:creationId xmlns:p14="http://schemas.microsoft.com/office/powerpoint/2010/main" val="204719652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攀登">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36206"/>
            <a:ext cx="12196763" cy="5638471"/>
          </a:xfrm>
          <a:prstGeom prst="rect">
            <a:avLst/>
          </a:prstGeom>
        </p:spPr>
      </p:pic>
      <p:sp>
        <p:nvSpPr>
          <p:cNvPr id="2" name="Title 1"/>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8" name="L 形 7"/>
          <p:cNvSpPr/>
          <p:nvPr userDrawn="1"/>
        </p:nvSpPr>
        <p:spPr>
          <a:xfrm rot="5400000">
            <a:off x="7929967" y="1657555"/>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5" name="Text Placeholder 5">
            <a:extLst>
              <a:ext uri="{FF2B5EF4-FFF2-40B4-BE49-F238E27FC236}">
                <a16:creationId xmlns:a16="http://schemas.microsoft.com/office/drawing/2014/main" id="{6BB7B2F8-0AF7-D04F-81DD-52FDB6B7326C}"/>
              </a:ext>
            </a:extLst>
          </p:cNvPr>
          <p:cNvSpPr>
            <a:spLocks noGrp="1"/>
          </p:cNvSpPr>
          <p:nvPr>
            <p:ph type="body" sz="quarter" idx="10" hasCustomPrompt="1"/>
          </p:nvPr>
        </p:nvSpPr>
        <p:spPr>
          <a:xfrm>
            <a:off x="929260" y="1949372"/>
            <a:ext cx="6535842" cy="643926"/>
          </a:xfrm>
        </p:spPr>
        <p:txBody>
          <a:bodyPr/>
          <a:lstStyle>
            <a:lvl1pPr>
              <a:defRPr sz="1400">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537370765"/>
      </p:ext>
    </p:extLst>
  </p:cSld>
  <p:clrMapOvr>
    <a:masterClrMapping/>
  </p:clrMapOvr>
  <p:extLst>
    <p:ext uri="{DCECCB84-F9BA-43D5-87BE-67443E8EF086}">
      <p15:sldGuideLst xmlns:p15="http://schemas.microsoft.com/office/powerpoint/2012/main">
        <p15:guide id="1" orient="horz" pos="3414"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348039" y="404665"/>
            <a:ext cx="11506308" cy="706581"/>
          </a:xfrm>
          <a:prstGeom prst="rect">
            <a:avLst/>
          </a:prstGeom>
        </p:spPr>
        <p:txBody>
          <a:bodyPr anchor="b">
            <a:normAutofit/>
          </a:bodyPr>
          <a:lstStyle>
            <a:lvl1pPr algn="l">
              <a:defRPr sz="3600" baseline="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t>微软雅黑 </a:t>
            </a:r>
            <a:r>
              <a:rPr lang="en-US" altLang="zh-CN" dirty="0"/>
              <a:t>36pt </a:t>
            </a:r>
            <a:r>
              <a:rPr lang="zh-CN" altLang="en-US" dirty="0"/>
              <a:t>，左对齐，最多两行</a:t>
            </a:r>
          </a:p>
        </p:txBody>
      </p:sp>
    </p:spTree>
    <p:extLst>
      <p:ext uri="{BB962C8B-B14F-4D97-AF65-F5344CB8AC3E}">
        <p14:creationId xmlns:p14="http://schemas.microsoft.com/office/powerpoint/2010/main" val="256143008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10" cy="745784"/>
          </a:xfrm>
          <a:prstGeom prst="rect">
            <a:avLst/>
          </a:prstGeom>
        </p:spPr>
        <p:txBody>
          <a:bodyPr/>
          <a:lstStyle/>
          <a:p>
            <a:r>
              <a:rPr lang="en-US"/>
              <a:t>Click to edit Master title style</a:t>
            </a:r>
          </a:p>
        </p:txBody>
      </p:sp>
      <p:sp>
        <p:nvSpPr>
          <p:cNvPr id="4" name="Content Placeholder 3"/>
          <p:cNvSpPr>
            <a:spLocks noGrp="1"/>
          </p:cNvSpPr>
          <p:nvPr>
            <p:ph sz="quarter" idx="10"/>
          </p:nvPr>
        </p:nvSpPr>
        <p:spPr>
          <a:xfrm>
            <a:off x="1007926" y="1297019"/>
            <a:ext cx="10131957" cy="48000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9661594"/>
      </p:ext>
    </p:extLst>
  </p:cSld>
  <p:clrMapOvr>
    <a:masterClrMapping/>
  </p:clrMapOvr>
  <p:transition advClick="0" advTm="8000">
    <p:fade thruBlk="1"/>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xxx">
    <p:spTree>
      <p:nvGrpSpPr>
        <p:cNvPr id="1" name=""/>
        <p:cNvGrpSpPr/>
        <p:nvPr/>
      </p:nvGrpSpPr>
      <p:grpSpPr>
        <a:xfrm>
          <a:off x="0" y="0"/>
          <a:ext cx="0" cy="0"/>
          <a:chOff x="0" y="0"/>
          <a:chExt cx="0" cy="0"/>
        </a:xfrm>
      </p:grpSpPr>
      <p:sp>
        <p:nvSpPr>
          <p:cNvPr id="2" name="Title 1"/>
          <p:cNvSpPr>
            <a:spLocks noGrp="1"/>
          </p:cNvSpPr>
          <p:nvPr>
            <p:ph type="title"/>
          </p:nvPr>
        </p:nvSpPr>
        <p:spPr>
          <a:xfrm>
            <a:off x="626777" y="411184"/>
            <a:ext cx="10180910" cy="871537"/>
          </a:xfrm>
          <a:prstGeom prst="rect">
            <a:avLst/>
          </a:prstGeom>
        </p:spPr>
        <p:txBody>
          <a:bodyPr lIns="121944" tIns="60972" rIns="121944" bIns="60972" anchor="ctr" anchorCtr="0"/>
          <a:lstStyle>
            <a:lvl1pPr>
              <a:lnSpc>
                <a:spcPct val="90000"/>
              </a:lnSpc>
              <a:defRPr sz="3699">
                <a:latin typeface="Arial" pitchFamily="34" charset="0"/>
                <a:cs typeface="Arial" pitchFamily="34" charset="0"/>
              </a:defRPr>
            </a:lvl1pPr>
          </a:lstStyle>
          <a:p>
            <a:r>
              <a:rPr lang="en-US" dirty="0"/>
              <a:t>Click to edit Master title style</a:t>
            </a:r>
          </a:p>
        </p:txBody>
      </p:sp>
    </p:spTree>
    <p:extLst>
      <p:ext uri="{BB962C8B-B14F-4D97-AF65-F5344CB8AC3E}">
        <p14:creationId xmlns:p14="http://schemas.microsoft.com/office/powerpoint/2010/main" val="3059605245"/>
      </p:ext>
    </p:extLst>
  </p:cSld>
  <p:clrMapOvr>
    <a:masterClrMapping/>
  </p:clrMapOvr>
  <p:transition advClick="0" advTm="8000">
    <p:fade thruBlk="1"/>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913131" y="1154488"/>
            <a:ext cx="9994616" cy="778875"/>
          </a:xfrm>
          <a:prstGeom prst="rect">
            <a:avLst/>
          </a:prstGeom>
        </p:spPr>
        <p:txBody>
          <a:bodyPr>
            <a:normAutofit/>
          </a:bodyPr>
          <a:lstStyle>
            <a:lvl1pPr marL="0" marR="0" indent="0" algn="l" defTabSz="1219200" rtl="0" eaLnBrk="1" fontAlgn="auto" latinLnBrk="0" hangingPunct="1">
              <a:lnSpc>
                <a:spcPct val="100000"/>
              </a:lnSpc>
              <a:spcBef>
                <a:spcPct val="0"/>
              </a:spcBef>
              <a:spcAft>
                <a:spcPts val="0"/>
              </a:spcAft>
              <a:buClrTx/>
              <a:buSzTx/>
              <a:buFontTx/>
              <a:buNone/>
              <a:tabLst/>
              <a:defRPr sz="3599" b="0" baseline="0">
                <a:solidFill>
                  <a:schemeClr val="bg1">
                    <a:lumMod val="85000"/>
                  </a:schemeClr>
                </a:solidFill>
                <a:latin typeface="+mj-lt"/>
              </a:defRPr>
            </a:lvl1pPr>
          </a:lstStyle>
          <a:p>
            <a:r>
              <a:rPr lang="zh-CN" altLang="en-US" dirty="0"/>
              <a:t>幻灯片标题</a:t>
            </a:r>
            <a:endParaRPr lang="en-US" altLang="zh-CN" dirty="0"/>
          </a:p>
        </p:txBody>
      </p:sp>
      <p:sp>
        <p:nvSpPr>
          <p:cNvPr id="5" name="副标题 2"/>
          <p:cNvSpPr>
            <a:spLocks noGrp="1"/>
          </p:cNvSpPr>
          <p:nvPr>
            <p:ph type="subTitle" idx="1" hasCustomPrompt="1"/>
          </p:nvPr>
        </p:nvSpPr>
        <p:spPr>
          <a:xfrm>
            <a:off x="913131" y="2133157"/>
            <a:ext cx="9994616" cy="4096642"/>
          </a:xfrm>
          <a:prstGeom prst="rect">
            <a:avLst/>
          </a:prstGeom>
        </p:spPr>
        <p:txBody>
          <a:bodyPr>
            <a:normAutofit/>
          </a:bodyPr>
          <a:lstStyle>
            <a:lvl1pPr marL="0" marR="0" indent="0" algn="l" defTabSz="1219200" rtl="0" eaLnBrk="1" fontAlgn="auto" latinLnBrk="0" hangingPunct="1">
              <a:lnSpc>
                <a:spcPct val="100000"/>
              </a:lnSpc>
              <a:spcBef>
                <a:spcPct val="20000"/>
              </a:spcBef>
              <a:spcAft>
                <a:spcPts val="0"/>
              </a:spcAft>
              <a:buClrTx/>
              <a:buSzTx/>
              <a:buFont typeface="Arial" pitchFamily="34" charset="0"/>
              <a:buNone/>
              <a:tabLst/>
              <a:defRPr sz="2400" baseline="0">
                <a:solidFill>
                  <a:schemeClr val="bg1">
                    <a:lumMod val="85000"/>
                  </a:schemeClr>
                </a:solidFill>
                <a:latin typeface="+mn-lt"/>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199" indent="0" algn="ctr">
              <a:buNone/>
              <a:defRPr>
                <a:solidFill>
                  <a:schemeClr val="tx1">
                    <a:tint val="75000"/>
                  </a:schemeClr>
                </a:solidFill>
              </a:defRPr>
            </a:lvl8pPr>
            <a:lvl9pPr marL="4876799" indent="0" algn="ctr">
              <a:buNone/>
              <a:defRPr>
                <a:solidFill>
                  <a:schemeClr val="tx1">
                    <a:tint val="75000"/>
                  </a:schemeClr>
                </a:solidFill>
              </a:defRPr>
            </a:lvl9pPr>
          </a:lstStyle>
          <a:p>
            <a:r>
              <a:rPr lang="zh-CN" altLang="en-US" dirty="0"/>
              <a:t>本区域常规黑体</a:t>
            </a:r>
            <a:r>
              <a:rPr lang="en-US" altLang="zh-CN" dirty="0"/>
              <a:t>24-32</a:t>
            </a:r>
          </a:p>
        </p:txBody>
      </p:sp>
    </p:spTree>
    <p:extLst>
      <p:ext uri="{BB962C8B-B14F-4D97-AF65-F5344CB8AC3E}">
        <p14:creationId xmlns:p14="http://schemas.microsoft.com/office/powerpoint/2010/main" val="42688575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10" cy="745784"/>
          </a:xfrm>
          <a:prstGeom prst="rect">
            <a:avLst/>
          </a:prstGeom>
        </p:spPr>
        <p:txBody>
          <a:bodyPr lIns="121944" tIns="60972" rIns="121944" bIns="60972"/>
          <a:lstStyle/>
          <a:p>
            <a:r>
              <a:rPr lang="en-US"/>
              <a:t>Click to edit Master title style</a:t>
            </a:r>
          </a:p>
        </p:txBody>
      </p:sp>
      <p:sp>
        <p:nvSpPr>
          <p:cNvPr id="4" name="Content Placeholder 3"/>
          <p:cNvSpPr>
            <a:spLocks noGrp="1"/>
          </p:cNvSpPr>
          <p:nvPr>
            <p:ph sz="quarter" idx="10"/>
          </p:nvPr>
        </p:nvSpPr>
        <p:spPr>
          <a:xfrm>
            <a:off x="1007926" y="1297019"/>
            <a:ext cx="10131957" cy="4800000"/>
          </a:xfrm>
          <a:prstGeom prst="rect">
            <a:avLst/>
          </a:prstGeom>
        </p:spPr>
        <p:txBody>
          <a:bodyPr lIns="121944" tIns="60972" rIns="121944" bIns="6097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30879230"/>
      </p:ext>
    </p:extLst>
  </p:cSld>
  <p:clrMapOvr>
    <a:masterClrMapping/>
  </p:clrMapOvr>
  <p:transition advClick="0" advTm="8000">
    <p:fade thruBlk="1"/>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10" cy="745784"/>
          </a:xfrm>
          <a:prstGeom prst="rect">
            <a:avLst/>
          </a:prstGeom>
        </p:spPr>
        <p:txBody>
          <a:bodyPr lIns="121944" tIns="60972" rIns="121944" bIns="60972"/>
          <a:lstStyle>
            <a:lvl1pPr>
              <a:defRPr sz="3699">
                <a:latin typeface="微软雅黑" pitchFamily="34" charset="-122"/>
                <a:ea typeface="微软雅黑" pitchFamily="34" charset="-122"/>
              </a:defRPr>
            </a:lvl1pPr>
          </a:lstStyle>
          <a:p>
            <a:r>
              <a:rPr lang="en-US" dirty="0"/>
              <a:t>Click to edit Master title style</a:t>
            </a:r>
          </a:p>
        </p:txBody>
      </p:sp>
    </p:spTree>
    <p:extLst>
      <p:ext uri="{BB962C8B-B14F-4D97-AF65-F5344CB8AC3E}">
        <p14:creationId xmlns:p14="http://schemas.microsoft.com/office/powerpoint/2010/main" val="2078989740"/>
      </p:ext>
    </p:extLst>
  </p:cSld>
  <p:clrMapOvr>
    <a:masterClrMapping/>
  </p:clrMapOvr>
  <p:transition advClick="0" advTm="8000">
    <p:fade thruBlk="1"/>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Chinese text pag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29"/>
              </a:lnSpc>
              <a:spcBef>
                <a:spcPts val="0"/>
              </a:spcBef>
              <a:buNone/>
              <a:defRPr sz="2799" baseline="0">
                <a:solidFill>
                  <a:schemeClr val="tx1"/>
                </a:solidFill>
                <a:latin typeface="Microsoft YaHei" panose="020B0503020204020204" pitchFamily="34" charset="-122"/>
                <a:ea typeface="Microsoft YaHei" panose="020B0503020204020204" pitchFamily="34" charset="-122"/>
              </a:defRPr>
            </a:lvl1pPr>
            <a:lvl2pPr marL="593722" indent="0" algn="ctr">
              <a:buNone/>
              <a:defRPr sz="2597"/>
            </a:lvl2pPr>
            <a:lvl3pPr marL="1187441" indent="0" algn="ctr">
              <a:buNone/>
              <a:defRPr sz="2338"/>
            </a:lvl3pPr>
            <a:lvl4pPr marL="1781165" indent="0" algn="ctr">
              <a:buNone/>
              <a:defRPr sz="2079"/>
            </a:lvl4pPr>
            <a:lvl5pPr marL="2374885" indent="0" algn="ctr">
              <a:buNone/>
              <a:defRPr sz="2079"/>
            </a:lvl5pPr>
            <a:lvl6pPr marL="2968606" indent="0" algn="ctr">
              <a:buNone/>
              <a:defRPr sz="2079"/>
            </a:lvl6pPr>
            <a:lvl7pPr marL="3562327" indent="0" algn="ctr">
              <a:buNone/>
              <a:defRPr sz="2079"/>
            </a:lvl7pPr>
            <a:lvl8pPr marL="4156050" indent="0" algn="ctr">
              <a:buNone/>
              <a:defRPr sz="2079"/>
            </a:lvl8pPr>
            <a:lvl9pPr marL="4749770" indent="0" algn="ctr">
              <a:buNone/>
              <a:defRPr sz="2079"/>
            </a:lvl9pPr>
          </a:lstStyle>
          <a:p>
            <a:r>
              <a:rPr lang="zh-CN" altLang="en-US" dirty="0"/>
              <a:t>单击此处添加标题</a:t>
            </a:r>
            <a:endParaRPr lang="en-US" dirty="0"/>
          </a:p>
        </p:txBody>
      </p:sp>
    </p:spTree>
    <p:extLst>
      <p:ext uri="{BB962C8B-B14F-4D97-AF65-F5344CB8AC3E}">
        <p14:creationId xmlns:p14="http://schemas.microsoft.com/office/powerpoint/2010/main" val="93638081"/>
      </p:ext>
    </p:extLst>
  </p:cSld>
  <p:clrMapOvr>
    <a:masterClrMapping/>
  </p:clrMapOvr>
  <p:extLst>
    <p:ext uri="{DCECCB84-F9BA-43D5-87BE-67443E8EF086}">
      <p15:sldGuideLst xmlns:p15="http://schemas.microsoft.com/office/powerpoint/2012/main">
        <p15:guide id="1" pos="3842">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p:cNvSpPr>
            <a:spLocks noGrp="1"/>
          </p:cNvSpPr>
          <p:nvPr>
            <p:ph type="ctrTitle" hasCustomPrompt="1"/>
          </p:nvPr>
        </p:nvSpPr>
        <p:spPr>
          <a:xfrm>
            <a:off x="392413" y="644691"/>
            <a:ext cx="9994616" cy="1200000"/>
          </a:xfrm>
        </p:spPr>
        <p:txBody>
          <a:bodyPr>
            <a:normAutofit/>
          </a:bodyPr>
          <a:lstStyle>
            <a:lvl1pPr marL="0" marR="0" indent="0" algn="l" defTabSz="1219007" rtl="0" eaLnBrk="1" fontAlgn="auto" latinLnBrk="0" hangingPunct="1">
              <a:lnSpc>
                <a:spcPct val="100000"/>
              </a:lnSpc>
              <a:spcBef>
                <a:spcPct val="0"/>
              </a:spcBef>
              <a:spcAft>
                <a:spcPts val="0"/>
              </a:spcAft>
              <a:buClrTx/>
              <a:buSzTx/>
              <a:buFontTx/>
              <a:buNone/>
              <a:tabLst/>
              <a:defRPr sz="4800" b="1">
                <a:solidFill>
                  <a:schemeClr val="bg1"/>
                </a:solidFill>
                <a:latin typeface="+mj-lt"/>
                <a:ea typeface="微软雅黑" pitchFamily="34" charset="-122"/>
              </a:defRPr>
            </a:lvl1pPr>
          </a:lstStyle>
          <a:p>
            <a:r>
              <a:rPr lang="en-US" altLang="zh-CN" dirty="0"/>
              <a:t>Contents :</a:t>
            </a:r>
          </a:p>
        </p:txBody>
      </p:sp>
      <p:sp>
        <p:nvSpPr>
          <p:cNvPr id="5" name="副标题 2"/>
          <p:cNvSpPr>
            <a:spLocks noGrp="1"/>
          </p:cNvSpPr>
          <p:nvPr>
            <p:ph type="subTitle" idx="1" hasCustomPrompt="1"/>
          </p:nvPr>
        </p:nvSpPr>
        <p:spPr>
          <a:xfrm>
            <a:off x="441200" y="2116667"/>
            <a:ext cx="9994616" cy="4096643"/>
          </a:xfrm>
        </p:spPr>
        <p:txBody>
          <a:bodyPr>
            <a:normAutofit/>
          </a:bodyPr>
          <a:lstStyle>
            <a:lvl1pPr marL="0" marR="0" indent="0" algn="l" defTabSz="1219007" rtl="0" eaLnBrk="1" fontAlgn="auto" latinLnBrk="0" hangingPunct="1">
              <a:lnSpc>
                <a:spcPct val="100000"/>
              </a:lnSpc>
              <a:spcBef>
                <a:spcPct val="20000"/>
              </a:spcBef>
              <a:spcAft>
                <a:spcPts val="0"/>
              </a:spcAft>
              <a:buClrTx/>
              <a:buSzTx/>
              <a:buFont typeface="Arial" pitchFamily="34" charset="0"/>
              <a:buNone/>
              <a:tabLst/>
              <a:defRPr sz="4000" baseline="0">
                <a:solidFill>
                  <a:schemeClr val="bg1"/>
                </a:solidFill>
                <a:latin typeface="+mn-lt"/>
                <a:ea typeface="微软雅黑" pitchFamily="34" charset="-122"/>
              </a:defRPr>
            </a:lvl1pPr>
            <a:lvl2pPr marL="609505" indent="0" algn="ctr">
              <a:buNone/>
              <a:defRPr>
                <a:solidFill>
                  <a:schemeClr val="tx1">
                    <a:tint val="75000"/>
                  </a:schemeClr>
                </a:solidFill>
              </a:defRPr>
            </a:lvl2pPr>
            <a:lvl3pPr marL="1219007" indent="0" algn="ctr">
              <a:buNone/>
              <a:defRPr>
                <a:solidFill>
                  <a:schemeClr val="tx1">
                    <a:tint val="75000"/>
                  </a:schemeClr>
                </a:solidFill>
              </a:defRPr>
            </a:lvl3pPr>
            <a:lvl4pPr marL="1828510" indent="0" algn="ctr">
              <a:buNone/>
              <a:defRPr>
                <a:solidFill>
                  <a:schemeClr val="tx1">
                    <a:tint val="75000"/>
                  </a:schemeClr>
                </a:solidFill>
              </a:defRPr>
            </a:lvl4pPr>
            <a:lvl5pPr marL="2438014" indent="0" algn="ctr">
              <a:buNone/>
              <a:defRPr>
                <a:solidFill>
                  <a:schemeClr val="tx1">
                    <a:tint val="75000"/>
                  </a:schemeClr>
                </a:solidFill>
              </a:defRPr>
            </a:lvl5pPr>
            <a:lvl6pPr marL="3047518" indent="0" algn="ctr">
              <a:buNone/>
              <a:defRPr>
                <a:solidFill>
                  <a:schemeClr val="tx1">
                    <a:tint val="75000"/>
                  </a:schemeClr>
                </a:solidFill>
              </a:defRPr>
            </a:lvl6pPr>
            <a:lvl7pPr marL="3657021" indent="0" algn="ctr">
              <a:buNone/>
              <a:defRPr>
                <a:solidFill>
                  <a:schemeClr val="tx1">
                    <a:tint val="75000"/>
                  </a:schemeClr>
                </a:solidFill>
              </a:defRPr>
            </a:lvl7pPr>
            <a:lvl8pPr marL="4266523" indent="0" algn="ctr">
              <a:buNone/>
              <a:defRPr>
                <a:solidFill>
                  <a:schemeClr val="tx1">
                    <a:tint val="75000"/>
                  </a:schemeClr>
                </a:solidFill>
              </a:defRPr>
            </a:lvl8pPr>
            <a:lvl9pPr marL="4876027" indent="0" algn="ctr">
              <a:buNone/>
              <a:defRPr>
                <a:solidFill>
                  <a:schemeClr val="tx1">
                    <a:tint val="75000"/>
                  </a:schemeClr>
                </a:solidFill>
              </a:defRPr>
            </a:lvl9pPr>
          </a:lstStyle>
          <a:p>
            <a:r>
              <a:rPr lang="en-US" altLang="zh-CN" dirty="0"/>
              <a:t>Headline in Arial 36-40 point</a:t>
            </a:r>
            <a:endParaRPr lang="zh-CN" altLang="en-US" dirty="0"/>
          </a:p>
        </p:txBody>
      </p:sp>
    </p:spTree>
    <p:extLst>
      <p:ext uri="{BB962C8B-B14F-4D97-AF65-F5344CB8AC3E}">
        <p14:creationId xmlns:p14="http://schemas.microsoft.com/office/powerpoint/2010/main" val="40888705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65963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4" name="Title 3"/>
          <p:cNvSpPr>
            <a:spLocks noGrp="1"/>
          </p:cNvSpPr>
          <p:nvPr>
            <p:ph type="title"/>
          </p:nvPr>
        </p:nvSpPr>
        <p:spPr>
          <a:xfrm>
            <a:off x="1007929" y="2263352"/>
            <a:ext cx="7586980" cy="1405416"/>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660988103"/>
      </p:ext>
    </p:extLst>
  </p:cSld>
  <p:clrMapOvr>
    <a:masterClrMapping/>
  </p:clrMapOvr>
  <p:transition advClick="0" advTm="8000">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page">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800" dirty="0">
                <a:solidFill>
                  <a:schemeClr val="tx1"/>
                </a:solidFill>
              </a:rPr>
              <a:t>Thank you.</a:t>
            </a:r>
          </a:p>
        </p:txBody>
      </p:sp>
    </p:spTree>
    <p:extLst>
      <p:ext uri="{BB962C8B-B14F-4D97-AF65-F5344CB8AC3E}">
        <p14:creationId xmlns:p14="http://schemas.microsoft.com/office/powerpoint/2010/main" val="366478601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09" cy="745784"/>
          </a:xfrm>
          <a:prstGeom prst="rect">
            <a:avLst/>
          </a:prstGeom>
        </p:spPr>
        <p:txBody>
          <a:bodyPr lIns="91378" tIns="45688" rIns="91378" bIns="45688"/>
          <a:lstStyle/>
          <a:p>
            <a:r>
              <a:rPr lang="en-US"/>
              <a:t>Click to edit Master title style</a:t>
            </a:r>
          </a:p>
        </p:txBody>
      </p:sp>
    </p:spTree>
    <p:extLst>
      <p:ext uri="{BB962C8B-B14F-4D97-AF65-F5344CB8AC3E}">
        <p14:creationId xmlns:p14="http://schemas.microsoft.com/office/powerpoint/2010/main" val="3659219299"/>
      </p:ext>
    </p:extLst>
  </p:cSld>
  <p:clrMapOvr>
    <a:masterClrMapping/>
  </p:clrMapOvr>
  <p:transition advClick="0" advTm="8000">
    <p:fade thruBlk="1"/>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82690" y="165100"/>
            <a:ext cx="11063139" cy="1056000"/>
          </a:xfrm>
          <a:prstGeom prst="rect">
            <a:avLst/>
          </a:prstGeom>
        </p:spPr>
        <p:txBody>
          <a:bodyPr lIns="0" tIns="0" rIns="0" bIns="0" anchor="ctr" anchorCtr="0">
            <a:noAutofit/>
          </a:bodyPr>
          <a:lstStyle>
            <a:lvl1pPr marL="0" marR="0" indent="0" algn="l" defTabSz="1219088" rtl="0" eaLnBrk="1" fontAlgn="auto" latinLnBrk="0" hangingPunct="1">
              <a:lnSpc>
                <a:spcPct val="100000"/>
              </a:lnSpc>
              <a:spcBef>
                <a:spcPct val="0"/>
              </a:spcBef>
              <a:spcAft>
                <a:spcPts val="0"/>
              </a:spcAft>
              <a:buClrTx/>
              <a:buSzTx/>
              <a:buFontTx/>
              <a:buNone/>
              <a:tabLst/>
              <a:defRPr sz="3599" b="1">
                <a:solidFill>
                  <a:schemeClr val="bg1"/>
                </a:solidFill>
                <a:latin typeface="+mj-ea"/>
                <a:ea typeface="+mj-ea"/>
              </a:defRPr>
            </a:lvl1pPr>
          </a:lstStyle>
          <a:p>
            <a:r>
              <a:rPr lang="en-US" altLang="zh-CN" dirty="0"/>
              <a:t>Headline in Arial bold 36 point</a:t>
            </a:r>
          </a:p>
        </p:txBody>
      </p:sp>
    </p:spTree>
    <p:extLst>
      <p:ext uri="{BB962C8B-B14F-4D97-AF65-F5344CB8AC3E}">
        <p14:creationId xmlns:p14="http://schemas.microsoft.com/office/powerpoint/2010/main" val="110899073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09" cy="745784"/>
          </a:xfrm>
          <a:prstGeom prst="rect">
            <a:avLst/>
          </a:prstGeom>
        </p:spPr>
        <p:txBody>
          <a:bodyPr lIns="91368" tIns="45680" rIns="91368" bIns="45680"/>
          <a:lstStyle/>
          <a:p>
            <a:r>
              <a:rPr lang="en-US" dirty="0"/>
              <a:t>Click to edit Master title style</a:t>
            </a:r>
          </a:p>
        </p:txBody>
      </p:sp>
    </p:spTree>
    <p:extLst>
      <p:ext uri="{BB962C8B-B14F-4D97-AF65-F5344CB8AC3E}">
        <p14:creationId xmlns:p14="http://schemas.microsoft.com/office/powerpoint/2010/main" val="2587752581"/>
      </p:ext>
    </p:extLst>
  </p:cSld>
  <p:clrMapOvr>
    <a:masterClrMapping/>
  </p:clrMapOvr>
  <p:transition advClick="0" advTm="8000">
    <p:fade thruBlk="1"/>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25104" y="932657"/>
            <a:ext cx="11346556" cy="840544"/>
          </a:xfrm>
          <a:prstGeom prst="rect">
            <a:avLst/>
          </a:prstGeom>
        </p:spPr>
        <p:txBody>
          <a:bodyPr>
            <a:normAutofit/>
          </a:bodyPr>
          <a:lstStyle>
            <a:lvl1pPr marL="0" marR="0" indent="0" algn="l" defTabSz="1219007" rtl="0" eaLnBrk="1" fontAlgn="auto" latinLnBrk="0" hangingPunct="1">
              <a:lnSpc>
                <a:spcPct val="100000"/>
              </a:lnSpc>
              <a:spcBef>
                <a:spcPct val="20000"/>
              </a:spcBef>
              <a:spcAft>
                <a:spcPts val="0"/>
              </a:spcAft>
              <a:buClrTx/>
              <a:buSzTx/>
              <a:buFont typeface="Arial" pitchFamily="34" charset="0"/>
              <a:buNone/>
              <a:tabLst/>
              <a:defRPr sz="3399" baseline="0">
                <a:solidFill>
                  <a:schemeClr val="bg1"/>
                </a:solidFill>
                <a:latin typeface="Arial" pitchFamily="34" charset="0"/>
                <a:ea typeface="方正兰亭细黑_GBK" pitchFamily="2" charset="-122"/>
                <a:cs typeface="Arial" pitchFamily="34" charset="0"/>
              </a:defRPr>
            </a:lvl1pPr>
            <a:lvl2pPr marL="609505" indent="0" algn="ctr">
              <a:buNone/>
              <a:defRPr>
                <a:solidFill>
                  <a:schemeClr val="tx1">
                    <a:tint val="75000"/>
                  </a:schemeClr>
                </a:solidFill>
              </a:defRPr>
            </a:lvl2pPr>
            <a:lvl3pPr marL="1219007" indent="0" algn="ctr">
              <a:buNone/>
              <a:defRPr>
                <a:solidFill>
                  <a:schemeClr val="tx1">
                    <a:tint val="75000"/>
                  </a:schemeClr>
                </a:solidFill>
              </a:defRPr>
            </a:lvl3pPr>
            <a:lvl4pPr marL="1828510" indent="0" algn="ctr">
              <a:buNone/>
              <a:defRPr>
                <a:solidFill>
                  <a:schemeClr val="tx1">
                    <a:tint val="75000"/>
                  </a:schemeClr>
                </a:solidFill>
              </a:defRPr>
            </a:lvl4pPr>
            <a:lvl5pPr marL="2438014" indent="0" algn="ctr">
              <a:buNone/>
              <a:defRPr>
                <a:solidFill>
                  <a:schemeClr val="tx1">
                    <a:tint val="75000"/>
                  </a:schemeClr>
                </a:solidFill>
              </a:defRPr>
            </a:lvl5pPr>
            <a:lvl6pPr marL="3047518" indent="0" algn="ctr">
              <a:buNone/>
              <a:defRPr>
                <a:solidFill>
                  <a:schemeClr val="tx1">
                    <a:tint val="75000"/>
                  </a:schemeClr>
                </a:solidFill>
              </a:defRPr>
            </a:lvl6pPr>
            <a:lvl7pPr marL="3657021" indent="0" algn="ctr">
              <a:buNone/>
              <a:defRPr>
                <a:solidFill>
                  <a:schemeClr val="tx1">
                    <a:tint val="75000"/>
                  </a:schemeClr>
                </a:solidFill>
              </a:defRPr>
            </a:lvl7pPr>
            <a:lvl8pPr marL="4266523" indent="0" algn="ctr">
              <a:buNone/>
              <a:defRPr>
                <a:solidFill>
                  <a:schemeClr val="tx1">
                    <a:tint val="75000"/>
                  </a:schemeClr>
                </a:solidFill>
              </a:defRPr>
            </a:lvl8pPr>
            <a:lvl9pPr marL="4876027" indent="0" algn="ctr">
              <a:buNone/>
              <a:defRPr>
                <a:solidFill>
                  <a:schemeClr val="tx1">
                    <a:tint val="75000"/>
                  </a:schemeClr>
                </a:solidFill>
              </a:defRPr>
            </a:lvl9pPr>
          </a:lstStyle>
          <a:p>
            <a:r>
              <a:rPr lang="zh-CN" altLang="en-US"/>
              <a:t>单击此处编辑母版副标题样式</a:t>
            </a:r>
            <a:endParaRPr lang="zh-CN" altLang="en-US" dirty="0"/>
          </a:p>
        </p:txBody>
      </p:sp>
    </p:spTree>
    <p:extLst>
      <p:ext uri="{BB962C8B-B14F-4D97-AF65-F5344CB8AC3E}">
        <p14:creationId xmlns:p14="http://schemas.microsoft.com/office/powerpoint/2010/main" val="214701994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0286" y="152639"/>
            <a:ext cx="11334534" cy="639763"/>
          </a:xfrm>
          <a:prstGeom prst="rect">
            <a:avLst/>
          </a:prstGeom>
        </p:spPr>
        <p:txBody>
          <a:bodyPr lIns="68571" tIns="34285" rIns="68571" bIns="34285"/>
          <a:lstStyle/>
          <a:p>
            <a:r>
              <a:rPr lang="zh-CN" altLang="en-US" dirty="0"/>
              <a:t>单击此处编辑母版标题样式</a:t>
            </a:r>
          </a:p>
        </p:txBody>
      </p:sp>
      <p:sp>
        <p:nvSpPr>
          <p:cNvPr id="3" name="内容占位符 2"/>
          <p:cNvSpPr>
            <a:spLocks noGrp="1"/>
          </p:cNvSpPr>
          <p:nvPr>
            <p:ph idx="1"/>
          </p:nvPr>
        </p:nvSpPr>
        <p:spPr>
          <a:xfrm>
            <a:off x="430270" y="792407"/>
            <a:ext cx="11323523" cy="5429035"/>
          </a:xfrm>
          <a:prstGeom prst="rect">
            <a:avLst/>
          </a:prstGeom>
        </p:spPr>
        <p:txBody>
          <a:bodyPr lIns="68571" tIns="34285" rIns="68571" bIns="34285"/>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88898442"/>
      </p:ext>
    </p:extLst>
  </p:cSld>
  <p:clrMapOvr>
    <a:masterClrMapping/>
  </p:clrMapOvr>
  <p:transition advClick="0" advTm="8000"/>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527" y="6356351"/>
            <a:ext cx="2744272" cy="365125"/>
          </a:xfrm>
          <a:prstGeom prst="rect">
            <a:avLst/>
          </a:prstGeom>
        </p:spPr>
        <p:txBody>
          <a:bodyPr/>
          <a:lstStyle/>
          <a:p>
            <a:fld id="{723EEEFA-ED5D-4008-80FD-A422BD723676}" type="datetimeFigureOut">
              <a:rPr lang="zh-CN" altLang="en-US" smtClean="0">
                <a:solidFill>
                  <a:prstClr val="black"/>
                </a:solidFill>
              </a:rPr>
              <a:pPr/>
              <a:t>2020/4/24</a:t>
            </a:fld>
            <a:endParaRPr lang="zh-CN" altLang="en-US">
              <a:solidFill>
                <a:prstClr val="black"/>
              </a:solidFill>
            </a:endParaRPr>
          </a:p>
        </p:txBody>
      </p:sp>
      <p:sp>
        <p:nvSpPr>
          <p:cNvPr id="3" name="页脚占位符 2"/>
          <p:cNvSpPr>
            <a:spLocks noGrp="1"/>
          </p:cNvSpPr>
          <p:nvPr>
            <p:ph type="ftr" sz="quarter" idx="11"/>
          </p:nvPr>
        </p:nvSpPr>
        <p:spPr>
          <a:xfrm>
            <a:off x="4040178" y="6356351"/>
            <a:ext cx="4116408" cy="365125"/>
          </a:xfrm>
          <a:prstGeom prst="rect">
            <a:avLst/>
          </a:prstGeom>
        </p:spPr>
        <p:txBody>
          <a:bodyPr/>
          <a:lstStyle/>
          <a:p>
            <a:endParaRPr lang="zh-CN" altLang="en-US">
              <a:solidFill>
                <a:prstClr val="black"/>
              </a:solidFill>
            </a:endParaRPr>
          </a:p>
        </p:txBody>
      </p:sp>
      <p:sp>
        <p:nvSpPr>
          <p:cNvPr id="4" name="灯片编号占位符 3"/>
          <p:cNvSpPr>
            <a:spLocks noGrp="1"/>
          </p:cNvSpPr>
          <p:nvPr>
            <p:ph type="sldNum" sz="quarter" idx="12"/>
          </p:nvPr>
        </p:nvSpPr>
        <p:spPr>
          <a:xfrm>
            <a:off x="8613964" y="6356351"/>
            <a:ext cx="2744272" cy="365125"/>
          </a:xfrm>
          <a:prstGeom prst="rect">
            <a:avLst/>
          </a:prstGeom>
        </p:spPr>
        <p:txBody>
          <a:bodyPr/>
          <a:lstStyle/>
          <a:p>
            <a:fld id="{A0EC6207-B170-41B4-A39B-39F6A3945A23}"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35714558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581257" y="240457"/>
            <a:ext cx="10912159" cy="1080000"/>
          </a:xfrm>
          <a:prstGeom prst="rect">
            <a:avLst/>
          </a:prstGeom>
          <a:noFill/>
          <a:ln w="9525" algn="ctr">
            <a:noFill/>
            <a:miter lim="800000"/>
            <a:headEnd/>
            <a:tailEnd/>
          </a:ln>
          <a:effectLst/>
        </p:spPr>
        <p:txBody>
          <a:bodyPr vert="horz" wrap="square" lIns="68547" tIns="34275" rIns="68547" bIns="34275" numCol="1" anchor="ctr" anchorCtr="0" compatLnSpc="1">
            <a:prstTxWarp prst="textNoShape">
              <a:avLst/>
            </a:prstTxWarp>
          </a:bodyPr>
          <a:lstStyle>
            <a:lvl1pPr marL="0" indent="0">
              <a:buFont typeface="Arial" pitchFamily="34" charset="0"/>
              <a:buNone/>
              <a:defRPr lang="zh-CN" altLang="en-US" dirty="0">
                <a:latin typeface="+mj-lt"/>
                <a:ea typeface="黑体" pitchFamily="49" charset="-122"/>
              </a:defRPr>
            </a:lvl1pPr>
          </a:lstStyle>
          <a:p>
            <a:pPr lvl="0"/>
            <a:r>
              <a:rPr lang="zh-CN" altLang="en-US" dirty="0"/>
              <a:t>单击此处编辑母版标题样式</a:t>
            </a:r>
          </a:p>
        </p:txBody>
      </p:sp>
    </p:spTree>
    <p:extLst>
      <p:ext uri="{BB962C8B-B14F-4D97-AF65-F5344CB8AC3E}">
        <p14:creationId xmlns:p14="http://schemas.microsoft.com/office/powerpoint/2010/main" val="140287745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82292" y="290650"/>
            <a:ext cx="11223778" cy="1206283"/>
          </a:xfrm>
          <a:prstGeom prst="rect">
            <a:avLst/>
          </a:prstGeom>
        </p:spPr>
        <p:txBody>
          <a:bodyPr lIns="91392" tIns="45698" rIns="91392" bIns="45698"/>
          <a:lstStyle>
            <a:lvl1pPr>
              <a:defRPr kumimoji="1" lang="zh-CN" altLang="en-US" sz="3915" b="1" kern="1200" dirty="0">
                <a:solidFill>
                  <a:schemeClr val="tx1"/>
                </a:solidFill>
                <a:effectLst/>
                <a:latin typeface="Arial" pitchFamily="34" charset="0"/>
                <a:ea typeface="微软雅黑" pitchFamily="34" charset="-122"/>
                <a:cs typeface="Arial" pitchFamily="34" charset="0"/>
              </a:defRPr>
            </a:lvl1pPr>
          </a:lstStyle>
          <a:p>
            <a:r>
              <a:rPr lang="zh-CN" altLang="en-US" dirty="0"/>
              <a:t>单击此处编辑标题</a:t>
            </a:r>
          </a:p>
        </p:txBody>
      </p:sp>
      <p:sp>
        <p:nvSpPr>
          <p:cNvPr id="3" name="内容占位符 1"/>
          <p:cNvSpPr>
            <a:spLocks noGrp="1"/>
          </p:cNvSpPr>
          <p:nvPr>
            <p:ph idx="1" hasCustomPrompt="1"/>
          </p:nvPr>
        </p:nvSpPr>
        <p:spPr>
          <a:xfrm>
            <a:off x="482292" y="1723742"/>
            <a:ext cx="11223778" cy="4438716"/>
          </a:xfrm>
          <a:prstGeom prst="rect">
            <a:avLst/>
          </a:prstGeom>
        </p:spPr>
        <p:txBody>
          <a:bodyPr lIns="91392" tIns="45698" rIns="91392" bIns="45698"/>
          <a:lstStyle>
            <a:lvl1pPr>
              <a:defRPr sz="2116" baseline="0">
                <a:solidFill>
                  <a:schemeClr val="tx1"/>
                </a:solidFill>
                <a:latin typeface="+mn-lt"/>
              </a:defRPr>
            </a:lvl1pPr>
          </a:lstStyle>
          <a:p>
            <a:pPr>
              <a:defRPr/>
            </a:pPr>
            <a:r>
              <a:rPr lang="zh-CN" altLang="en-US" dirty="0">
                <a:latin typeface="黑体" pitchFamily="49" charset="-122"/>
                <a:ea typeface="黑体" pitchFamily="49" charset="-122"/>
              </a:rPr>
              <a:t>单击此处添加文本</a:t>
            </a:r>
          </a:p>
        </p:txBody>
      </p:sp>
    </p:spTree>
    <p:extLst>
      <p:ext uri="{BB962C8B-B14F-4D97-AF65-F5344CB8AC3E}">
        <p14:creationId xmlns:p14="http://schemas.microsoft.com/office/powerpoint/2010/main" val="45620975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449288"/>
            <a:ext cx="10180909" cy="871539"/>
          </a:xfrm>
          <a:prstGeom prst="rect">
            <a:avLst/>
          </a:prstGeom>
        </p:spPr>
        <p:txBody>
          <a:bodyPr lIns="89606" tIns="44803" rIns="89606" bIns="44803"/>
          <a:lstStyle/>
          <a:p>
            <a:r>
              <a:rPr lang="en-US"/>
              <a:t>Click to edit Master title style</a:t>
            </a:r>
          </a:p>
        </p:txBody>
      </p:sp>
      <p:sp>
        <p:nvSpPr>
          <p:cNvPr id="4" name="Content Placeholder 3"/>
          <p:cNvSpPr>
            <a:spLocks noGrp="1"/>
          </p:cNvSpPr>
          <p:nvPr>
            <p:ph sz="quarter" idx="10"/>
          </p:nvPr>
        </p:nvSpPr>
        <p:spPr>
          <a:xfrm>
            <a:off x="1019182" y="1628385"/>
            <a:ext cx="10158399" cy="4584744"/>
          </a:xfrm>
          <a:prstGeom prst="rect">
            <a:avLst/>
          </a:prstGeom>
        </p:spPr>
        <p:txBody>
          <a:bodyPr lIns="89606" tIns="44803" rIns="89606" bIns="44803"/>
          <a:lstStyle>
            <a:lvl1pPr>
              <a:defRPr sz="2667"/>
            </a:lvl1pPr>
            <a:lvl2pPr>
              <a:defRPr sz="2133"/>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34428133"/>
      </p:ext>
    </p:extLst>
  </p:cSld>
  <p:clrMapOvr>
    <a:masterClrMapping/>
  </p:clrMapOvr>
  <p:transition advClick="0"/>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358791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ntents page">
    <p:bg>
      <p:bgPr>
        <a:solidFill>
          <a:srgbClr val="EBEBEB"/>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0F7C7B5-0135-F749-B910-7325E96AE705}"/>
              </a:ext>
            </a:extLst>
          </p:cNvPr>
          <p:cNvSpPr>
            <a:spLocks noGrp="1"/>
          </p:cNvSpPr>
          <p:nvPr>
            <p:ph type="body" sz="quarter" idx="10" hasCustomPrompt="1"/>
          </p:nvPr>
        </p:nvSpPr>
        <p:spPr>
          <a:xfrm>
            <a:off x="1033620" y="1843088"/>
            <a:ext cx="10122060" cy="3013725"/>
          </a:xfrm>
          <a:prstGeom prst="rect">
            <a:avLst/>
          </a:prstGeom>
        </p:spPr>
        <p:txBody>
          <a:bodyPr tIns="90000" bIns="90000"/>
          <a:lstStyle>
            <a:lvl1pPr marL="412750" indent="-398463">
              <a:lnSpc>
                <a:spcPct val="70000"/>
              </a:lnSpc>
              <a:buFont typeface="+mj-lt"/>
              <a:buAutoNum type="arabicPeriod"/>
              <a:tabLst/>
              <a:defRPr sz="2200">
                <a:solidFill>
                  <a:schemeClr val="tx1"/>
                </a:solidFill>
                <a:latin typeface="Microsoft YaHei" panose="020B0503020204020204" pitchFamily="34" charset="-122"/>
                <a:ea typeface="Microsoft YaHei" panose="020B0503020204020204" pitchFamily="34" charset="-122"/>
              </a:defRPr>
            </a:lvl1pPr>
            <a:lvl2pPr marL="412750" indent="-398463">
              <a:buFont typeface="+mj-lt"/>
              <a:buAutoNum type="arabicPeriod"/>
              <a:tabLst/>
              <a:defRPr/>
            </a:lvl2pPr>
            <a:lvl3pPr marL="14287" indent="0">
              <a:buFont typeface="+mj-lt"/>
              <a:buNone/>
              <a:tabLst/>
              <a:defRPr sz="2200">
                <a:latin typeface="Microsoft YaHei" panose="020B0503020204020204" pitchFamily="34" charset="-122"/>
                <a:ea typeface="Microsoft YaHei" panose="020B0503020204020204" pitchFamily="34" charset="-122"/>
              </a:defRPr>
            </a:lvl3pPr>
            <a:lvl4pPr marL="14287" indent="0">
              <a:buFont typeface="+mj-lt"/>
              <a:buNone/>
              <a:tabLst/>
              <a:defRPr sz="2200">
                <a:latin typeface="Microsoft YaHei" panose="020B0503020204020204" pitchFamily="34" charset="-122"/>
                <a:ea typeface="Microsoft YaHei" panose="020B0503020204020204" pitchFamily="34" charset="-122"/>
              </a:defRPr>
            </a:lvl4pPr>
            <a:lvl5pPr marL="14287" indent="0">
              <a:buFont typeface="+mj-lt"/>
              <a:buNone/>
              <a:tabLst/>
              <a:defRPr sz="2200">
                <a:latin typeface="Microsoft YaHei" panose="020B0503020204020204" pitchFamily="34" charset="-122"/>
                <a:ea typeface="Microsoft YaHei" panose="020B0503020204020204" pitchFamily="34" charset="-122"/>
              </a:defRPr>
            </a:lvl5pPr>
          </a:lstStyle>
          <a:p>
            <a:pPr lvl="0"/>
            <a:r>
              <a:rPr lang="zh-CN" altLang="en-US" dirty="0"/>
              <a:t>单击此处添加文本</a:t>
            </a:r>
            <a:endParaRPr lang="en-US" altLang="zh-CN" dirty="0"/>
          </a:p>
        </p:txBody>
      </p:sp>
      <p:cxnSp>
        <p:nvCxnSpPr>
          <p:cNvPr id="5"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635003" y="1349255"/>
            <a:ext cx="1947333"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6" name="文本框 16">
            <a:extLst>
              <a:ext uri="{FF2B5EF4-FFF2-40B4-BE49-F238E27FC236}">
                <a16:creationId xmlns:a16="http://schemas.microsoft.com/office/drawing/2014/main" id="{568EC886-2612-1F43-AB51-21A76A078357}"/>
              </a:ext>
            </a:extLst>
          </p:cNvPr>
          <p:cNvSpPr txBox="1"/>
          <p:nvPr userDrawn="1"/>
        </p:nvSpPr>
        <p:spPr>
          <a:xfrm>
            <a:off x="606200" y="630373"/>
            <a:ext cx="2031325" cy="646331"/>
          </a:xfrm>
          <a:prstGeom prst="rect">
            <a:avLst/>
          </a:prstGeom>
          <a:noFill/>
        </p:spPr>
        <p:txBody>
          <a:bodyPr wrap="none" rtlCol="0">
            <a:spAutoFit/>
          </a:bodyPr>
          <a:lstStyle/>
          <a:p>
            <a:pPr>
              <a:defRPr/>
            </a:pPr>
            <a:r>
              <a:rPr kumimoji="1" lang="en-US" altLang="zh-CN" sz="3600" dirty="0">
                <a:solidFill>
                  <a:srgbClr val="1D1D1A"/>
                </a:solidFill>
                <a:latin typeface="Arial" panose="020B0604020202020204" pitchFamily="34" charset="0"/>
                <a:ea typeface="Microsoft YaHei" charset="-122"/>
                <a:cs typeface="Arial" panose="020B0604020202020204" pitchFamily="34" charset="0"/>
              </a:rPr>
              <a:t>Contents</a:t>
            </a:r>
            <a:endParaRPr kumimoji="1" lang="zh-CN" altLang="en-US" sz="3600" dirty="0">
              <a:solidFill>
                <a:srgbClr val="1D1D1A"/>
              </a:solidFill>
              <a:latin typeface="Arial" panose="020B0604020202020204" pitchFamily="34" charset="0"/>
              <a:ea typeface="Microsoft YaHei" charset="-122"/>
              <a:cs typeface="Arial" panose="020B0604020202020204" pitchFamily="34" charset="0"/>
            </a:endParaRPr>
          </a:p>
        </p:txBody>
      </p:sp>
    </p:spTree>
    <p:extLst>
      <p:ext uri="{BB962C8B-B14F-4D97-AF65-F5344CB8AC3E}">
        <p14:creationId xmlns:p14="http://schemas.microsoft.com/office/powerpoint/2010/main" val="8122309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425104" y="932657"/>
            <a:ext cx="11346556" cy="840544"/>
          </a:xfrm>
          <a:prstGeom prst="rect">
            <a:avLst/>
          </a:prstGeom>
        </p:spPr>
        <p:txBody>
          <a:bodyPr>
            <a:normAutofit/>
          </a:bodyPr>
          <a:lstStyle>
            <a:lvl1pPr marL="0" marR="0" indent="0" algn="l" defTabSz="1219007" rtl="0" eaLnBrk="1" fontAlgn="auto" latinLnBrk="0" hangingPunct="1">
              <a:lnSpc>
                <a:spcPct val="100000"/>
              </a:lnSpc>
              <a:spcBef>
                <a:spcPct val="20000"/>
              </a:spcBef>
              <a:spcAft>
                <a:spcPts val="0"/>
              </a:spcAft>
              <a:buClrTx/>
              <a:buSzTx/>
              <a:buFont typeface="Arial" pitchFamily="34" charset="0"/>
              <a:buNone/>
              <a:tabLst/>
              <a:defRPr sz="3399" baseline="0">
                <a:solidFill>
                  <a:schemeClr val="bg1"/>
                </a:solidFill>
                <a:latin typeface="Arial" pitchFamily="34" charset="0"/>
                <a:ea typeface="方正兰亭细黑_GBK" pitchFamily="2" charset="-122"/>
                <a:cs typeface="Arial" pitchFamily="34" charset="0"/>
              </a:defRPr>
            </a:lvl1pPr>
            <a:lvl2pPr marL="609505" indent="0" algn="ctr">
              <a:buNone/>
              <a:defRPr>
                <a:solidFill>
                  <a:schemeClr val="tx1">
                    <a:tint val="75000"/>
                  </a:schemeClr>
                </a:solidFill>
              </a:defRPr>
            </a:lvl2pPr>
            <a:lvl3pPr marL="1219007" indent="0" algn="ctr">
              <a:buNone/>
              <a:defRPr>
                <a:solidFill>
                  <a:schemeClr val="tx1">
                    <a:tint val="75000"/>
                  </a:schemeClr>
                </a:solidFill>
              </a:defRPr>
            </a:lvl3pPr>
            <a:lvl4pPr marL="1828510" indent="0" algn="ctr">
              <a:buNone/>
              <a:defRPr>
                <a:solidFill>
                  <a:schemeClr val="tx1">
                    <a:tint val="75000"/>
                  </a:schemeClr>
                </a:solidFill>
              </a:defRPr>
            </a:lvl4pPr>
            <a:lvl5pPr marL="2438014" indent="0" algn="ctr">
              <a:buNone/>
              <a:defRPr>
                <a:solidFill>
                  <a:schemeClr val="tx1">
                    <a:tint val="75000"/>
                  </a:schemeClr>
                </a:solidFill>
              </a:defRPr>
            </a:lvl5pPr>
            <a:lvl6pPr marL="3047518" indent="0" algn="ctr">
              <a:buNone/>
              <a:defRPr>
                <a:solidFill>
                  <a:schemeClr val="tx1">
                    <a:tint val="75000"/>
                  </a:schemeClr>
                </a:solidFill>
              </a:defRPr>
            </a:lvl6pPr>
            <a:lvl7pPr marL="3657021" indent="0" algn="ctr">
              <a:buNone/>
              <a:defRPr>
                <a:solidFill>
                  <a:schemeClr val="tx1">
                    <a:tint val="75000"/>
                  </a:schemeClr>
                </a:solidFill>
              </a:defRPr>
            </a:lvl7pPr>
            <a:lvl8pPr marL="4266523" indent="0" algn="ctr">
              <a:buNone/>
              <a:defRPr>
                <a:solidFill>
                  <a:schemeClr val="tx1">
                    <a:tint val="75000"/>
                  </a:schemeClr>
                </a:solidFill>
              </a:defRPr>
            </a:lvl8pPr>
            <a:lvl9pPr marL="4876027" indent="0" algn="ctr">
              <a:buNone/>
              <a:defRPr>
                <a:solidFill>
                  <a:schemeClr val="tx1">
                    <a:tint val="75000"/>
                  </a:schemeClr>
                </a:solidFill>
              </a:defRPr>
            </a:lvl9pPr>
          </a:lstStyle>
          <a:p>
            <a:r>
              <a:rPr lang="en-US" altLang="zh-CN" dirty="0"/>
              <a:t>Arial34pt , Left, only put one line</a:t>
            </a:r>
            <a:endParaRPr lang="zh-CN" altLang="en-US" dirty="0"/>
          </a:p>
        </p:txBody>
      </p:sp>
    </p:spTree>
    <p:extLst>
      <p:ext uri="{BB962C8B-B14F-4D97-AF65-F5344CB8AC3E}">
        <p14:creationId xmlns:p14="http://schemas.microsoft.com/office/powerpoint/2010/main" val="373604704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449284"/>
            <a:ext cx="10180910" cy="871537"/>
          </a:xfrm>
          <a:prstGeom prst="rect">
            <a:avLst/>
          </a:prstGeom>
        </p:spPr>
        <p:txBody>
          <a:bodyPr/>
          <a:lstStyle/>
          <a:p>
            <a:r>
              <a:rPr lang="en-US"/>
              <a:t>Click to edit Master title style</a:t>
            </a:r>
          </a:p>
        </p:txBody>
      </p:sp>
      <p:sp>
        <p:nvSpPr>
          <p:cNvPr id="4" name="Content Placeholder 3"/>
          <p:cNvSpPr>
            <a:spLocks noGrp="1"/>
          </p:cNvSpPr>
          <p:nvPr>
            <p:ph sz="quarter" idx="10"/>
          </p:nvPr>
        </p:nvSpPr>
        <p:spPr>
          <a:xfrm>
            <a:off x="1019183" y="1628384"/>
            <a:ext cx="10158399" cy="4584744"/>
          </a:xfrm>
          <a:prstGeom prst="rect">
            <a:avLst/>
          </a:prstGeom>
        </p:spPr>
        <p:txBody>
          <a:bodyPr/>
          <a:lstStyle>
            <a:lvl1pPr>
              <a:defRPr sz="3200"/>
            </a:lvl1pPr>
            <a:lvl2pPr>
              <a:defRPr sz="2666"/>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3984672"/>
      </p:ext>
    </p:extLst>
  </p:cSld>
  <p:clrMapOvr>
    <a:masterClrMapping/>
  </p:clrMapOvr>
  <p:transition advClick="0" advTm="8000">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10" cy="745784"/>
          </a:xfrm>
          <a:prstGeom prst="rect">
            <a:avLst/>
          </a:prstGeom>
        </p:spPr>
        <p:txBody>
          <a:bodyPr lIns="121927" tIns="60964" rIns="121927" bIns="60964"/>
          <a:lstStyle/>
          <a:p>
            <a:r>
              <a:rPr lang="en-US"/>
              <a:t>Click to edit Master title style</a:t>
            </a:r>
          </a:p>
        </p:txBody>
      </p:sp>
    </p:spTree>
    <p:extLst>
      <p:ext uri="{BB962C8B-B14F-4D97-AF65-F5344CB8AC3E}">
        <p14:creationId xmlns:p14="http://schemas.microsoft.com/office/powerpoint/2010/main" val="1566007870"/>
      </p:ext>
    </p:extLst>
  </p:cSld>
  <p:clrMapOvr>
    <a:masterClrMapping/>
  </p:clrMapOvr>
  <p:transition advClick="0" advTm="8000">
    <p:fade thruBlk="1"/>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10" cy="745784"/>
          </a:xfrm>
          <a:prstGeom prst="rect">
            <a:avLst/>
          </a:prstGeom>
        </p:spPr>
        <p:txBody>
          <a:bodyPr/>
          <a:lstStyle/>
          <a:p>
            <a:r>
              <a:rPr lang="en-US"/>
              <a:t>Click to edit Master title style</a:t>
            </a:r>
          </a:p>
        </p:txBody>
      </p:sp>
      <p:sp>
        <p:nvSpPr>
          <p:cNvPr id="4" name="Content Placeholder 3"/>
          <p:cNvSpPr>
            <a:spLocks noGrp="1"/>
          </p:cNvSpPr>
          <p:nvPr>
            <p:ph sz="quarter" idx="10"/>
          </p:nvPr>
        </p:nvSpPr>
        <p:spPr>
          <a:xfrm>
            <a:off x="1007926" y="1297019"/>
            <a:ext cx="10131957" cy="48000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6915530"/>
      </p:ext>
    </p:extLst>
  </p:cSld>
  <p:clrMapOvr>
    <a:masterClrMapping/>
  </p:clrMapOvr>
  <p:transition advClick="0" advTm="8000">
    <p:fade thruBlk="1"/>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25440"/>
            <a:ext cx="10180910" cy="871537"/>
          </a:xfrm>
          <a:prstGeom prst="rect">
            <a:avLst/>
          </a:prstGeom>
        </p:spPr>
        <p:txBody>
          <a:bodyPr lIns="86372" tIns="43185" rIns="86372" bIns="43185"/>
          <a:lstStyle/>
          <a:p>
            <a:r>
              <a:rPr lang="en-US"/>
              <a:t>Click to edit Master title style</a:t>
            </a:r>
          </a:p>
        </p:txBody>
      </p:sp>
      <p:sp>
        <p:nvSpPr>
          <p:cNvPr id="4" name="Content Placeholder 3"/>
          <p:cNvSpPr>
            <a:spLocks noGrp="1"/>
          </p:cNvSpPr>
          <p:nvPr>
            <p:ph sz="quarter" idx="10"/>
          </p:nvPr>
        </p:nvSpPr>
        <p:spPr>
          <a:xfrm>
            <a:off x="1019183" y="1628385"/>
            <a:ext cx="10158399" cy="4584744"/>
          </a:xfrm>
          <a:prstGeom prst="rect">
            <a:avLst/>
          </a:prstGeom>
        </p:spPr>
        <p:txBody>
          <a:bodyPr lIns="86372" tIns="43185" rIns="86372" bIns="43185"/>
          <a:lstStyle>
            <a:lvl1pPr>
              <a:defRPr sz="2434"/>
            </a:lvl1pPr>
            <a:lvl2pPr>
              <a:defRPr sz="2011"/>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5840163"/>
      </p:ext>
    </p:extLst>
  </p:cSld>
  <p:clrMapOvr>
    <a:masterClrMapping/>
  </p:clrMapOvr>
  <p:transition advClick="0" advTm="8000">
    <p:fade thruBlk="1"/>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520" y="2129932"/>
            <a:ext cx="10367725" cy="1471272"/>
          </a:xfrm>
          <a:prstGeom prst="rect">
            <a:avLst/>
          </a:prstGeom>
        </p:spPr>
        <p:txBody>
          <a:bodyPr>
            <a:normAutofit/>
          </a:bodyPr>
          <a:lstStyle>
            <a:lvl1pPr algn="ctr">
              <a:defRPr sz="3999">
                <a:latin typeface="Arial" pitchFamily="34" charset="0"/>
                <a:ea typeface="微软雅黑" pitchFamily="34" charset="-122"/>
                <a:cs typeface="Arial" pitchFamily="34" charset="0"/>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09742645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XXX">
    <p:spTree>
      <p:nvGrpSpPr>
        <p:cNvPr id="1" name=""/>
        <p:cNvGrpSpPr/>
        <p:nvPr/>
      </p:nvGrpSpPr>
      <p:grpSpPr>
        <a:xfrm>
          <a:off x="0" y="0"/>
          <a:ext cx="0" cy="0"/>
          <a:chOff x="0" y="0"/>
          <a:chExt cx="0" cy="0"/>
        </a:xfrm>
      </p:grpSpPr>
      <p:sp>
        <p:nvSpPr>
          <p:cNvPr id="2" name="标题 1"/>
          <p:cNvSpPr>
            <a:spLocks noGrp="1"/>
          </p:cNvSpPr>
          <p:nvPr>
            <p:ph type="title"/>
          </p:nvPr>
        </p:nvSpPr>
        <p:spPr>
          <a:xfrm>
            <a:off x="482293" y="246161"/>
            <a:ext cx="11223777" cy="754926"/>
          </a:xfrm>
          <a:prstGeom prst="rect">
            <a:avLst/>
          </a:prstGeom>
        </p:spPr>
        <p:txBody>
          <a:bodyPr lIns="89929" tIns="45666" rIns="91324" bIns="45666" anchor="ctr" anchorCtr="0"/>
          <a:lstStyle>
            <a:lvl1pPr>
              <a:lnSpc>
                <a:spcPct val="90000"/>
              </a:lnSpc>
              <a:defRPr kumimoji="1" lang="zh-CN" altLang="en-US" sz="3386" b="1" kern="1200" dirty="0">
                <a:solidFill>
                  <a:schemeClr val="tx1"/>
                </a:solidFill>
                <a:effectLst/>
                <a:latin typeface="Arial" pitchFamily="34" charset="0"/>
                <a:ea typeface="微软雅黑" pitchFamily="34" charset="-122"/>
                <a:cs typeface="Arial" pitchFamily="34" charset="0"/>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41696557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356968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8"/>
            <a:ext cx="10180910" cy="745784"/>
          </a:xfrm>
          <a:prstGeom prst="rect">
            <a:avLst/>
          </a:prstGeom>
        </p:spPr>
        <p:txBody>
          <a:bodyPr lIns="115192" tIns="57596" rIns="115192" bIns="57596"/>
          <a:lstStyle>
            <a:lvl1pPr>
              <a:defRPr>
                <a:latin typeface="微软雅黑" pitchFamily="34" charset="-122"/>
                <a:ea typeface="微软雅黑" pitchFamily="34" charset="-122"/>
              </a:defRPr>
            </a:lvl1pPr>
          </a:lstStyle>
          <a:p>
            <a:r>
              <a:rPr lang="en-US" dirty="0"/>
              <a:t>Click to edit Master title style</a:t>
            </a:r>
          </a:p>
        </p:txBody>
      </p:sp>
    </p:spTree>
    <p:extLst>
      <p:ext uri="{BB962C8B-B14F-4D97-AF65-F5344CB8AC3E}">
        <p14:creationId xmlns:p14="http://schemas.microsoft.com/office/powerpoint/2010/main" val="881256909"/>
      </p:ext>
    </p:extLst>
  </p:cSld>
  <p:clrMapOvr>
    <a:masterClrMapping/>
  </p:clrMapOvr>
  <p:transition advTm="8000"/>
</p:sldLayout>
</file>

<file path=ppt/slideLayouts/slideLayout8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927" y="325440"/>
            <a:ext cx="10180910" cy="871537"/>
          </a:xfrm>
          <a:prstGeom prst="rect">
            <a:avLst/>
          </a:prstGeom>
        </p:spPr>
        <p:txBody>
          <a:bodyPr/>
          <a:lstStyle/>
          <a:p>
            <a:r>
              <a:rPr lang="zh-CN" altLang="en-US" dirty="0"/>
              <a:t>单击此处编辑母版标题样式</a:t>
            </a:r>
          </a:p>
        </p:txBody>
      </p:sp>
      <p:sp>
        <p:nvSpPr>
          <p:cNvPr id="3" name="内容占位符 2"/>
          <p:cNvSpPr>
            <a:spLocks noGrp="1"/>
          </p:cNvSpPr>
          <p:nvPr>
            <p:ph idx="1"/>
          </p:nvPr>
        </p:nvSpPr>
        <p:spPr>
          <a:xfrm>
            <a:off x="1007927" y="1628777"/>
            <a:ext cx="10180910" cy="41941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15784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02_Title Slide">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dirty="0">
                <a:solidFill>
                  <a:srgbClr val="1D1D1B"/>
                </a:solidFill>
                <a:cs typeface="Arial" panose="020B0604020202020204" pitchFamily="34" charset="0"/>
              </a:rPr>
              <a:t>Huawei Confidential</a:t>
            </a:r>
          </a:p>
        </p:txBody>
      </p:sp>
      <p:sp>
        <p:nvSpPr>
          <p:cNvPr id="3"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defTabSz="890849">
              <a:defRPr/>
            </a:pPr>
            <a:fld id="{C3837181-38C6-AD4F-B8BA-B444770388BB}" type="slidenum">
              <a:rPr lang="en-US" sz="974" smtClean="0">
                <a:solidFill>
                  <a:srgbClr val="1D1D1B"/>
                </a:solidFill>
                <a:cs typeface="Arial" panose="020B0604020202020204" pitchFamily="34" charset="0"/>
              </a:rPr>
              <a:pPr defTabSz="890849">
                <a:defRPr/>
              </a:pPr>
              <a:t>‹#›</a:t>
            </a:fld>
            <a:endParaRPr lang="en-US" sz="974" dirty="0">
              <a:solidFill>
                <a:srgbClr val="1D1D1B"/>
              </a:solidFill>
              <a:cs typeface="Arial" panose="020B0604020202020204" pitchFamily="34" charset="0"/>
            </a:endParaRPr>
          </a:p>
        </p:txBody>
      </p:sp>
      <p:pic>
        <p:nvPicPr>
          <p:cNvPr id="4" name="图片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95999" y="6319870"/>
            <a:ext cx="1269075" cy="271153"/>
          </a:xfrm>
          <a:prstGeom prst="rect">
            <a:avLst/>
          </a:prstGeom>
        </p:spPr>
      </p:pic>
    </p:spTree>
    <p:extLst>
      <p:ext uri="{BB962C8B-B14F-4D97-AF65-F5344CB8AC3E}">
        <p14:creationId xmlns:p14="http://schemas.microsoft.com/office/powerpoint/2010/main" val="3645324457"/>
      </p:ext>
    </p:extLst>
  </p:cSld>
  <p:clrMapOvr>
    <a:masterClrMapping/>
  </p:clrMapOvr>
  <p:transition spd="med"/>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264979" y="499446"/>
            <a:ext cx="11346556" cy="625834"/>
          </a:xfrm>
          <a:prstGeom prst="rect">
            <a:avLst/>
          </a:prstGeom>
        </p:spPr>
        <p:txBody>
          <a:bodyPr>
            <a:normAutofit/>
          </a:bodyPr>
          <a:lstStyle>
            <a:lvl1pPr marL="0" marR="0" indent="0" algn="l" defTabSz="1218712" rtl="0" eaLnBrk="1" fontAlgn="auto" latinLnBrk="0" hangingPunct="1">
              <a:lnSpc>
                <a:spcPct val="100000"/>
              </a:lnSpc>
              <a:spcBef>
                <a:spcPct val="20000"/>
              </a:spcBef>
              <a:spcAft>
                <a:spcPts val="0"/>
              </a:spcAft>
              <a:buClrTx/>
              <a:buSzTx/>
              <a:buFont typeface="Arial" pitchFamily="34" charset="0"/>
              <a:buNone/>
              <a:tabLst/>
              <a:defRPr sz="3197" baseline="0">
                <a:solidFill>
                  <a:schemeClr val="bg1"/>
                </a:solidFill>
                <a:latin typeface="+mj-ea"/>
                <a:ea typeface="+mj-ea"/>
              </a:defRPr>
            </a:lvl1pPr>
            <a:lvl2pPr marL="609356" indent="0" algn="ctr">
              <a:buNone/>
              <a:defRPr>
                <a:solidFill>
                  <a:schemeClr val="tx1">
                    <a:tint val="75000"/>
                  </a:schemeClr>
                </a:solidFill>
              </a:defRPr>
            </a:lvl2pPr>
            <a:lvl3pPr marL="1218712" indent="0" algn="ctr">
              <a:buNone/>
              <a:defRPr>
                <a:solidFill>
                  <a:schemeClr val="tx1">
                    <a:tint val="75000"/>
                  </a:schemeClr>
                </a:solidFill>
              </a:defRPr>
            </a:lvl3pPr>
            <a:lvl4pPr marL="1828068" indent="0" algn="ctr">
              <a:buNone/>
              <a:defRPr>
                <a:solidFill>
                  <a:schemeClr val="tx1">
                    <a:tint val="75000"/>
                  </a:schemeClr>
                </a:solidFill>
              </a:defRPr>
            </a:lvl4pPr>
            <a:lvl5pPr marL="2437424" indent="0" algn="ctr">
              <a:buNone/>
              <a:defRPr>
                <a:solidFill>
                  <a:schemeClr val="tx1">
                    <a:tint val="75000"/>
                  </a:schemeClr>
                </a:solidFill>
              </a:defRPr>
            </a:lvl5pPr>
            <a:lvl6pPr marL="3046781" indent="0" algn="ctr">
              <a:buNone/>
              <a:defRPr>
                <a:solidFill>
                  <a:schemeClr val="tx1">
                    <a:tint val="75000"/>
                  </a:schemeClr>
                </a:solidFill>
              </a:defRPr>
            </a:lvl6pPr>
            <a:lvl7pPr marL="3656137" indent="0" algn="ctr">
              <a:buNone/>
              <a:defRPr>
                <a:solidFill>
                  <a:schemeClr val="tx1">
                    <a:tint val="75000"/>
                  </a:schemeClr>
                </a:solidFill>
              </a:defRPr>
            </a:lvl7pPr>
            <a:lvl8pPr marL="4265493" indent="0" algn="ctr">
              <a:buNone/>
              <a:defRPr>
                <a:solidFill>
                  <a:schemeClr val="tx1">
                    <a:tint val="75000"/>
                  </a:schemeClr>
                </a:solidFill>
              </a:defRPr>
            </a:lvl8pPr>
            <a:lvl9pPr marL="4874849" indent="0" algn="ctr">
              <a:buNone/>
              <a:defRPr>
                <a:solidFill>
                  <a:schemeClr val="tx1">
                    <a:tint val="75000"/>
                  </a:schemeClr>
                </a:solidFill>
              </a:defRPr>
            </a:lvl9pPr>
          </a:lstStyle>
          <a:p>
            <a:r>
              <a:rPr lang="zh-CN" altLang="en-US" dirty="0"/>
              <a:t>微软雅黑 </a:t>
            </a:r>
            <a:r>
              <a:rPr lang="en-US" altLang="zh-CN" dirty="0"/>
              <a:t>32pt </a:t>
            </a:r>
            <a:r>
              <a:rPr lang="zh-CN" altLang="en-US" dirty="0"/>
              <a:t>，左对齐，只放一行</a:t>
            </a:r>
          </a:p>
        </p:txBody>
      </p:sp>
    </p:spTree>
    <p:extLst>
      <p:ext uri="{BB962C8B-B14F-4D97-AF65-F5344CB8AC3E}">
        <p14:creationId xmlns:p14="http://schemas.microsoft.com/office/powerpoint/2010/main" val="212670252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664" y="169766"/>
            <a:ext cx="10458984" cy="759668"/>
          </a:xfrm>
          <a:prstGeom prst="rect">
            <a:avLst/>
          </a:prstGeom>
          <a:noFill/>
          <a:ln w="9525" algn="ctr">
            <a:noFill/>
            <a:miter lim="800000"/>
            <a:headEnd/>
            <a:tailEnd/>
          </a:ln>
          <a:effectLst/>
        </p:spPr>
        <p:txBody>
          <a:bodyPr vert="horz" wrap="square" lIns="86363" tIns="43181" rIns="86363" bIns="43181" numCol="1" anchor="ctr" anchorCtr="0" compatLnSpc="1">
            <a:prstTxWarp prst="textNoShape">
              <a:avLst/>
            </a:prstTxWarp>
          </a:bodyPr>
          <a:lstStyle>
            <a:lvl1pPr marL="0" indent="0">
              <a:buFont typeface="Arial" pitchFamily="34" charset="0"/>
              <a:buNone/>
              <a:defRPr lang="zh-CN" altLang="en-US" sz="2963" b="0" dirty="0">
                <a:solidFill>
                  <a:schemeClr val="bg1"/>
                </a:solidFill>
                <a:latin typeface="+mn-lt"/>
                <a:ea typeface="黑体" pitchFamily="49" charset="-122"/>
              </a:defRPr>
            </a:lvl1pPr>
          </a:lstStyle>
          <a:p>
            <a:pPr lvl="0"/>
            <a:r>
              <a:rPr lang="en-US" altLang="zh-CN" dirty="0"/>
              <a:t>TEXT TO BE PLACED HERE</a:t>
            </a:r>
            <a:endParaRPr lang="zh-CN" altLang="en-US" dirty="0"/>
          </a:p>
        </p:txBody>
      </p:sp>
    </p:spTree>
    <p:extLst>
      <p:ext uri="{BB962C8B-B14F-4D97-AF65-F5344CB8AC3E}">
        <p14:creationId xmlns:p14="http://schemas.microsoft.com/office/powerpoint/2010/main" val="218788159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1_Chinese text pag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Microsoft YaHei" panose="020B0503020204020204" pitchFamily="34" charset="-122"/>
                <a:ea typeface="Microsoft YaHei" panose="020B0503020204020204" pitchFamily="34" charset="-122"/>
              </a:defRPr>
            </a:lvl1pPr>
            <a:lvl2pPr marL="593900" indent="0" algn="ctr">
              <a:buNone/>
              <a:defRPr sz="2598"/>
            </a:lvl2pPr>
            <a:lvl3pPr marL="1187798" indent="0" algn="ctr">
              <a:buNone/>
              <a:defRPr sz="2338"/>
            </a:lvl3pPr>
            <a:lvl4pPr marL="1781699" indent="0" algn="ctr">
              <a:buNone/>
              <a:defRPr sz="2079"/>
            </a:lvl4pPr>
            <a:lvl5pPr marL="2375598" indent="0" algn="ctr">
              <a:buNone/>
              <a:defRPr sz="2079"/>
            </a:lvl5pPr>
            <a:lvl6pPr marL="2969497" indent="0" algn="ctr">
              <a:buNone/>
              <a:defRPr sz="2079"/>
            </a:lvl6pPr>
            <a:lvl7pPr marL="3563396" indent="0" algn="ctr">
              <a:buNone/>
              <a:defRPr sz="2079"/>
            </a:lvl7pPr>
            <a:lvl8pPr marL="4157297" indent="0" algn="ctr">
              <a:buNone/>
              <a:defRPr sz="2079"/>
            </a:lvl8pPr>
            <a:lvl9pPr marL="4751195" indent="0" algn="ctr">
              <a:buNone/>
              <a:defRPr sz="2079"/>
            </a:lvl9pPr>
          </a:lstStyle>
          <a:p>
            <a:r>
              <a:rPr lang="zh-CN" altLang="en-US" dirty="0"/>
              <a:t>单击此处添加标题</a:t>
            </a:r>
            <a:endParaRPr lang="en-US" dirty="0"/>
          </a:p>
        </p:txBody>
      </p:sp>
      <p:sp>
        <p:nvSpPr>
          <p:cNvPr id="7" name="Content Placeholder 2">
            <a:extLst>
              <a:ext uri="{FF2B5EF4-FFF2-40B4-BE49-F238E27FC236}">
                <a16:creationId xmlns:a16="http://schemas.microsoft.com/office/drawing/2014/main" id="{8A4EAA63-3827-DA40-B921-C01084B9DA87}"/>
              </a:ext>
            </a:extLst>
          </p:cNvPr>
          <p:cNvSpPr>
            <a:spLocks noGrp="1"/>
          </p:cNvSpPr>
          <p:nvPr>
            <p:ph idx="10" hasCustomPrompt="1"/>
          </p:nvPr>
        </p:nvSpPr>
        <p:spPr>
          <a:xfrm>
            <a:off x="736908" y="1501989"/>
            <a:ext cx="10733557" cy="4690459"/>
          </a:xfrm>
          <a:prstGeom prst="rect">
            <a:avLst/>
          </a:prstGeom>
        </p:spPr>
        <p:txBody>
          <a:bodyPr lIns="0" tIns="0" rIns="0" bIns="0"/>
          <a:lstStyle>
            <a:lvl1pPr marL="12373" indent="0">
              <a:lnSpc>
                <a:spcPct val="100000"/>
              </a:lnSpc>
              <a:spcBef>
                <a:spcPts val="0"/>
              </a:spcBef>
              <a:buFontTx/>
              <a:buNone/>
              <a:tabLst>
                <a:tab pos="1208420" algn="ctr"/>
              </a:tabLst>
              <a:defRPr sz="18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525850" indent="-171159">
              <a:buFont typeface="Arial" panose="020B0604020202020204" pitchFamily="34" charset="0"/>
              <a:buChar char="•"/>
              <a:tabLst>
                <a:tab pos="1208420" algn="ctr"/>
              </a:tabLst>
              <a:defRPr sz="1299" baseline="0"/>
            </a:lvl2pPr>
            <a:lvl3pPr marL="525850" indent="-171159">
              <a:buFont typeface="Arial" panose="020B0604020202020204" pitchFamily="34" charset="0"/>
              <a:buChar char="•"/>
              <a:tabLst>
                <a:tab pos="1208420" algn="ctr"/>
              </a:tabLst>
              <a:defRPr sz="1299" baseline="0"/>
            </a:lvl3pPr>
            <a:lvl4pPr marL="525850" indent="-171159">
              <a:buFont typeface="Arial" panose="020B0604020202020204" pitchFamily="34" charset="0"/>
              <a:buChar char="•"/>
              <a:tabLst>
                <a:tab pos="1208420" algn="ctr"/>
              </a:tabLst>
              <a:defRPr sz="1299" baseline="0"/>
            </a:lvl4pPr>
            <a:lvl5pPr marL="525850" indent="-171159">
              <a:buFont typeface="Arial" panose="020B0604020202020204" pitchFamily="34" charset="0"/>
              <a:buChar char="•"/>
              <a:tabLst>
                <a:tab pos="1208420" algn="ctr"/>
              </a:tabLst>
              <a:defRPr sz="1299" baseline="0"/>
            </a:lvl5pPr>
          </a:lstStyle>
          <a:p>
            <a:pPr lvl="0"/>
            <a:r>
              <a:rPr lang="zh-CN" altLang="en-US" dirty="0"/>
              <a:t>单击此处添加文本</a:t>
            </a:r>
            <a:endParaRPr lang="en-US" dirty="0"/>
          </a:p>
        </p:txBody>
      </p:sp>
    </p:spTree>
    <p:extLst>
      <p:ext uri="{BB962C8B-B14F-4D97-AF65-F5344CB8AC3E}">
        <p14:creationId xmlns:p14="http://schemas.microsoft.com/office/powerpoint/2010/main" val="2245488885"/>
      </p:ext>
    </p:extLst>
  </p:cSld>
  <p:clrMapOvr>
    <a:masterClrMapping/>
  </p:clrMapOvr>
  <p:extLst>
    <p:ext uri="{DCECCB84-F9BA-43D5-87BE-67443E8EF086}">
      <p15:sldGuideLst xmlns:p15="http://schemas.microsoft.com/office/powerpoint/2012/main">
        <p15:guide id="1" pos="384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2_Chinese text pag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2800" baseline="0">
                <a:solidFill>
                  <a:schemeClr val="tx1"/>
                </a:solidFill>
                <a:latin typeface="Microsoft YaHei" panose="020B0503020204020204" pitchFamily="34" charset="-122"/>
                <a:ea typeface="Microsoft YaHei" panose="020B0503020204020204" pitchFamily="34" charset="-122"/>
              </a:defRPr>
            </a:lvl1pPr>
            <a:lvl2pPr marL="593900" indent="0" algn="ctr">
              <a:buNone/>
              <a:defRPr sz="2598"/>
            </a:lvl2pPr>
            <a:lvl3pPr marL="1187798" indent="0" algn="ctr">
              <a:buNone/>
              <a:defRPr sz="2338"/>
            </a:lvl3pPr>
            <a:lvl4pPr marL="1781699" indent="0" algn="ctr">
              <a:buNone/>
              <a:defRPr sz="2079"/>
            </a:lvl4pPr>
            <a:lvl5pPr marL="2375598" indent="0" algn="ctr">
              <a:buNone/>
              <a:defRPr sz="2079"/>
            </a:lvl5pPr>
            <a:lvl6pPr marL="2969497" indent="0" algn="ctr">
              <a:buNone/>
              <a:defRPr sz="2079"/>
            </a:lvl6pPr>
            <a:lvl7pPr marL="3563396" indent="0" algn="ctr">
              <a:buNone/>
              <a:defRPr sz="2079"/>
            </a:lvl7pPr>
            <a:lvl8pPr marL="4157297" indent="0" algn="ctr">
              <a:buNone/>
              <a:defRPr sz="2079"/>
            </a:lvl8pPr>
            <a:lvl9pPr marL="4751195" indent="0" algn="ctr">
              <a:buNone/>
              <a:defRPr sz="2079"/>
            </a:lvl9pPr>
          </a:lstStyle>
          <a:p>
            <a:r>
              <a:rPr lang="zh-CN" altLang="en-US" dirty="0"/>
              <a:t>单击此处添加标题</a:t>
            </a:r>
            <a:endParaRPr lang="en-US" dirty="0"/>
          </a:p>
        </p:txBody>
      </p:sp>
    </p:spTree>
    <p:extLst>
      <p:ext uri="{BB962C8B-B14F-4D97-AF65-F5344CB8AC3E}">
        <p14:creationId xmlns:p14="http://schemas.microsoft.com/office/powerpoint/2010/main" val="1643815461"/>
      </p:ext>
    </p:extLst>
  </p:cSld>
  <p:clrMapOvr>
    <a:masterClrMapping/>
  </p:clrMapOvr>
  <p:extLst>
    <p:ext uri="{DCECCB84-F9BA-43D5-87BE-67443E8EF086}">
      <p15:sldGuideLst xmlns:p15="http://schemas.microsoft.com/office/powerpoint/2012/main">
        <p15:guide id="1" pos="384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09629" y="468676"/>
            <a:ext cx="11377506" cy="512619"/>
          </a:xfrm>
          <a:prstGeom prst="rect">
            <a:avLst/>
          </a:prstGeom>
        </p:spPr>
        <p:txBody>
          <a:bodyPr/>
          <a:lstStyle>
            <a:lvl1pPr>
              <a:defRPr sz="2799" b="1">
                <a:solidFill>
                  <a:srgbClr val="C00000"/>
                </a:solidFill>
                <a:latin typeface="Cambria" panose="02040503050406030204" pitchFamily="18" charset="0"/>
              </a:defRPr>
            </a:lvl1pPr>
          </a:lstStyle>
          <a:p>
            <a:r>
              <a:rPr lang="en-US" altLang="zh-CN" dirty="0"/>
              <a:t>Click to edit Master text styles</a:t>
            </a:r>
            <a:endParaRPr lang="zh-CN" altLang="en-US" dirty="0"/>
          </a:p>
        </p:txBody>
      </p:sp>
    </p:spTree>
    <p:extLst>
      <p:ext uri="{BB962C8B-B14F-4D97-AF65-F5344CB8AC3E}">
        <p14:creationId xmlns:p14="http://schemas.microsoft.com/office/powerpoint/2010/main" val="212758249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4" name="Title 3"/>
          <p:cNvSpPr>
            <a:spLocks noGrp="1"/>
          </p:cNvSpPr>
          <p:nvPr>
            <p:ph type="title"/>
          </p:nvPr>
        </p:nvSpPr>
        <p:spPr>
          <a:xfrm>
            <a:off x="1007929" y="2263352"/>
            <a:ext cx="7586980" cy="1405416"/>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274342420"/>
      </p:ext>
    </p:extLst>
  </p:cSld>
  <p:clrMapOvr>
    <a:masterClrMapping/>
  </p:clrMapOvr>
  <p:transition advClick="0" advTm="8000">
    <p:fade thruBlk="1"/>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425104" y="2646691"/>
            <a:ext cx="11346556" cy="1564620"/>
          </a:xfrm>
          <a:prstGeom prst="rect">
            <a:avLst/>
          </a:prstGeom>
        </p:spPr>
        <p:txBody>
          <a:bodyPr>
            <a:normAutofit/>
          </a:bodyPr>
          <a:lstStyle>
            <a:lvl1pPr marL="0" marR="0" indent="0" algn="ctr" defTabSz="1219118" rtl="0" eaLnBrk="1" fontAlgn="auto" latinLnBrk="0" hangingPunct="1">
              <a:lnSpc>
                <a:spcPct val="100000"/>
              </a:lnSpc>
              <a:spcBef>
                <a:spcPct val="20000"/>
              </a:spcBef>
              <a:spcAft>
                <a:spcPts val="0"/>
              </a:spcAft>
              <a:buClrTx/>
              <a:buSzTx/>
              <a:buFont typeface="Arial" pitchFamily="34" charset="0"/>
              <a:buNone/>
              <a:tabLst/>
              <a:defRPr sz="3998" baseline="0">
                <a:solidFill>
                  <a:schemeClr val="tx1"/>
                </a:solidFill>
                <a:latin typeface="+mn-ea"/>
                <a:ea typeface="+mn-ea"/>
              </a:defRPr>
            </a:lvl1pPr>
            <a:lvl2pPr marL="609560" indent="0" algn="ctr">
              <a:buNone/>
              <a:defRPr>
                <a:solidFill>
                  <a:schemeClr val="tx1">
                    <a:tint val="75000"/>
                  </a:schemeClr>
                </a:solidFill>
              </a:defRPr>
            </a:lvl2pPr>
            <a:lvl3pPr marL="1219118" indent="0" algn="ctr">
              <a:buNone/>
              <a:defRPr>
                <a:solidFill>
                  <a:schemeClr val="tx1">
                    <a:tint val="75000"/>
                  </a:schemeClr>
                </a:solidFill>
              </a:defRPr>
            </a:lvl3pPr>
            <a:lvl4pPr marL="1828678" indent="0" algn="ctr">
              <a:buNone/>
              <a:defRPr>
                <a:solidFill>
                  <a:schemeClr val="tx1">
                    <a:tint val="75000"/>
                  </a:schemeClr>
                </a:solidFill>
              </a:defRPr>
            </a:lvl4pPr>
            <a:lvl5pPr marL="2438237" indent="0" algn="ctr">
              <a:buNone/>
              <a:defRPr>
                <a:solidFill>
                  <a:schemeClr val="tx1">
                    <a:tint val="75000"/>
                  </a:schemeClr>
                </a:solidFill>
              </a:defRPr>
            </a:lvl5pPr>
            <a:lvl6pPr marL="3047797" indent="0" algn="ctr">
              <a:buNone/>
              <a:defRPr>
                <a:solidFill>
                  <a:schemeClr val="tx1">
                    <a:tint val="75000"/>
                  </a:schemeClr>
                </a:solidFill>
              </a:defRPr>
            </a:lvl6pPr>
            <a:lvl7pPr marL="3657355" indent="0" algn="ctr">
              <a:buNone/>
              <a:defRPr>
                <a:solidFill>
                  <a:schemeClr val="tx1">
                    <a:tint val="75000"/>
                  </a:schemeClr>
                </a:solidFill>
              </a:defRPr>
            </a:lvl7pPr>
            <a:lvl8pPr marL="4266914" indent="0" algn="ctr">
              <a:buNone/>
              <a:defRPr>
                <a:solidFill>
                  <a:schemeClr val="tx1">
                    <a:tint val="75000"/>
                  </a:schemeClr>
                </a:solidFill>
              </a:defRPr>
            </a:lvl8pPr>
            <a:lvl9pPr marL="4876475" indent="0" algn="ctr">
              <a:buNone/>
              <a:defRPr>
                <a:solidFill>
                  <a:schemeClr val="tx1">
                    <a:tint val="75000"/>
                  </a:schemeClr>
                </a:solidFill>
              </a:defRPr>
            </a:lvl9pPr>
          </a:lstStyle>
          <a:p>
            <a:r>
              <a:rPr lang="zh-CN" altLang="en-US" dirty="0"/>
              <a:t>微软雅黑 </a:t>
            </a:r>
            <a:r>
              <a:rPr lang="en-US" altLang="zh-CN" dirty="0"/>
              <a:t>40pt </a:t>
            </a:r>
            <a:r>
              <a:rPr lang="zh-CN" altLang="en-US" dirty="0"/>
              <a:t>，居中，最多两行</a:t>
            </a:r>
          </a:p>
        </p:txBody>
      </p:sp>
    </p:spTree>
    <p:extLst>
      <p:ext uri="{BB962C8B-B14F-4D97-AF65-F5344CB8AC3E}">
        <p14:creationId xmlns:p14="http://schemas.microsoft.com/office/powerpoint/2010/main" val="267264166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92040" y="386704"/>
            <a:ext cx="11639576" cy="584769"/>
          </a:xfrm>
          <a:prstGeom prst="rect">
            <a:avLst/>
          </a:prstGeom>
        </p:spPr>
        <p:txBody>
          <a:bodyPr wrap="square">
            <a:spAutoFit/>
          </a:bodyPr>
          <a:lstStyle>
            <a:lvl1pPr>
              <a:defRPr sz="3200">
                <a:solidFill>
                  <a:srgbClr val="C00000"/>
                </a:solidFill>
                <a:latin typeface="微软雅黑" pitchFamily="34" charset="-122"/>
                <a:ea typeface="微软雅黑" pitchFamily="34" charset="-122"/>
              </a:defRPr>
            </a:lvl1pPr>
          </a:lstStyle>
          <a:p>
            <a:r>
              <a:rPr lang="en-US" dirty="0"/>
              <a:t>Click to edit Master title style</a:t>
            </a:r>
          </a:p>
        </p:txBody>
      </p:sp>
    </p:spTree>
    <p:extLst>
      <p:ext uri="{BB962C8B-B14F-4D97-AF65-F5344CB8AC3E}">
        <p14:creationId xmlns:p14="http://schemas.microsoft.com/office/powerpoint/2010/main" val="1283470675"/>
      </p:ext>
    </p:extLst>
  </p:cSld>
  <p:clrMapOvr>
    <a:masterClrMapping/>
  </p:clrMapOvr>
  <p:transition advClick="0" advTm="8000">
    <p:fade thruBlk="1"/>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007927" y="369035"/>
            <a:ext cx="10180910" cy="745784"/>
          </a:xfrm>
          <a:prstGeom prst="rect">
            <a:avLst/>
          </a:prstGeom>
        </p:spPr>
        <p:txBody>
          <a:bodyPr/>
          <a:lstStyle/>
          <a:p>
            <a:r>
              <a:rPr lang="en-US"/>
              <a:t>Click to edit Master title style</a:t>
            </a:r>
          </a:p>
        </p:txBody>
      </p:sp>
      <p:sp>
        <p:nvSpPr>
          <p:cNvPr id="4" name="Content Placeholder 3"/>
          <p:cNvSpPr>
            <a:spLocks noGrp="1"/>
          </p:cNvSpPr>
          <p:nvPr>
            <p:ph sz="quarter" idx="10"/>
          </p:nvPr>
        </p:nvSpPr>
        <p:spPr>
          <a:xfrm>
            <a:off x="1007926" y="1297019"/>
            <a:ext cx="10131957" cy="48000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3993319"/>
      </p:ext>
    </p:extLst>
  </p:cSld>
  <p:clrMapOvr>
    <a:masterClrMapping/>
  </p:clrMapOvr>
  <p:transition advClick="0" advTm="8000">
    <p:fade thruBlk="1"/>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927" y="325440"/>
            <a:ext cx="10180910" cy="871537"/>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1007927" y="1628777"/>
            <a:ext cx="10180910" cy="41941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56507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33.xml" /><Relationship Id="rId2" Type="http://schemas.openxmlformats.org/officeDocument/2006/relationships/slideLayout" Target="../slideLayouts/slideLayout32.xml" /><Relationship Id="rId1" Type="http://schemas.openxmlformats.org/officeDocument/2006/relationships/slideLayout" Target="../slideLayouts/slideLayout31.xml" /><Relationship Id="rId5" Type="http://schemas.openxmlformats.org/officeDocument/2006/relationships/image" Target="../media/image8.jpeg" /><Relationship Id="rId4" Type="http://schemas.openxmlformats.org/officeDocument/2006/relationships/theme" Target="../theme/theme10.xml" /></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3.wmf" /><Relationship Id="rId2" Type="http://schemas.openxmlformats.org/officeDocument/2006/relationships/theme" Target="../theme/theme11.xml" /><Relationship Id="rId1" Type="http://schemas.openxmlformats.org/officeDocument/2006/relationships/slideLayout" Target="../slideLayouts/slideLayout34.xml" /><Relationship Id="rId5" Type="http://schemas.openxmlformats.org/officeDocument/2006/relationships/image" Target="../media/image18.png" /><Relationship Id="rId4" Type="http://schemas.openxmlformats.org/officeDocument/2006/relationships/image" Target="../media/image14.png" /></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3.wmf" /><Relationship Id="rId2" Type="http://schemas.openxmlformats.org/officeDocument/2006/relationships/theme" Target="../theme/theme12.xml" /><Relationship Id="rId1" Type="http://schemas.openxmlformats.org/officeDocument/2006/relationships/slideLayout" Target="../slideLayouts/slideLayout35.xml" /><Relationship Id="rId5" Type="http://schemas.openxmlformats.org/officeDocument/2006/relationships/image" Target="../media/image18.png" /><Relationship Id="rId4" Type="http://schemas.openxmlformats.org/officeDocument/2006/relationships/image" Target="../media/image14.png" /></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43.xml" /><Relationship Id="rId13" Type="http://schemas.openxmlformats.org/officeDocument/2006/relationships/slideLayout" Target="../slideLayouts/slideLayout48.xml" /><Relationship Id="rId18" Type="http://schemas.openxmlformats.org/officeDocument/2006/relationships/theme" Target="../theme/theme13.xml" /><Relationship Id="rId3" Type="http://schemas.openxmlformats.org/officeDocument/2006/relationships/slideLayout" Target="../slideLayouts/slideLayout38.xml" /><Relationship Id="rId7" Type="http://schemas.openxmlformats.org/officeDocument/2006/relationships/slideLayout" Target="../slideLayouts/slideLayout42.xml" /><Relationship Id="rId12" Type="http://schemas.openxmlformats.org/officeDocument/2006/relationships/slideLayout" Target="../slideLayouts/slideLayout47.xml" /><Relationship Id="rId17" Type="http://schemas.openxmlformats.org/officeDocument/2006/relationships/slideLayout" Target="../slideLayouts/slideLayout52.xml" /><Relationship Id="rId2" Type="http://schemas.openxmlformats.org/officeDocument/2006/relationships/slideLayout" Target="../slideLayouts/slideLayout37.xml" /><Relationship Id="rId16" Type="http://schemas.openxmlformats.org/officeDocument/2006/relationships/slideLayout" Target="../slideLayouts/slideLayout51.xml" /><Relationship Id="rId1" Type="http://schemas.openxmlformats.org/officeDocument/2006/relationships/slideLayout" Target="../slideLayouts/slideLayout36.xml" /><Relationship Id="rId6" Type="http://schemas.openxmlformats.org/officeDocument/2006/relationships/slideLayout" Target="../slideLayouts/slideLayout41.xml" /><Relationship Id="rId11" Type="http://schemas.openxmlformats.org/officeDocument/2006/relationships/slideLayout" Target="../slideLayouts/slideLayout46.xml" /><Relationship Id="rId5" Type="http://schemas.openxmlformats.org/officeDocument/2006/relationships/slideLayout" Target="../slideLayouts/slideLayout40.xml" /><Relationship Id="rId15" Type="http://schemas.openxmlformats.org/officeDocument/2006/relationships/slideLayout" Target="../slideLayouts/slideLayout50.xml" /><Relationship Id="rId10" Type="http://schemas.openxmlformats.org/officeDocument/2006/relationships/slideLayout" Target="../slideLayouts/slideLayout45.xml" /><Relationship Id="rId19" Type="http://schemas.openxmlformats.org/officeDocument/2006/relationships/image" Target="../media/image19.jpeg" /><Relationship Id="rId4" Type="http://schemas.openxmlformats.org/officeDocument/2006/relationships/slideLayout" Target="../slideLayouts/slideLayout39.xml" /><Relationship Id="rId9" Type="http://schemas.openxmlformats.org/officeDocument/2006/relationships/slideLayout" Target="../slideLayouts/slideLayout44.xml" /><Relationship Id="rId14" Type="http://schemas.openxmlformats.org/officeDocument/2006/relationships/slideLayout" Target="../slideLayouts/slideLayout49.xml" /></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60.xml" /><Relationship Id="rId13" Type="http://schemas.openxmlformats.org/officeDocument/2006/relationships/slideLayout" Target="../slideLayouts/slideLayout65.xml" /><Relationship Id="rId18" Type="http://schemas.openxmlformats.org/officeDocument/2006/relationships/image" Target="../media/image18.png" /><Relationship Id="rId3" Type="http://schemas.openxmlformats.org/officeDocument/2006/relationships/slideLayout" Target="../slideLayouts/slideLayout55.xml" /><Relationship Id="rId7" Type="http://schemas.openxmlformats.org/officeDocument/2006/relationships/slideLayout" Target="../slideLayouts/slideLayout59.xml" /><Relationship Id="rId12" Type="http://schemas.openxmlformats.org/officeDocument/2006/relationships/slideLayout" Target="../slideLayouts/slideLayout64.xml" /><Relationship Id="rId17" Type="http://schemas.openxmlformats.org/officeDocument/2006/relationships/image" Target="../media/image14.png" /><Relationship Id="rId2" Type="http://schemas.openxmlformats.org/officeDocument/2006/relationships/slideLayout" Target="../slideLayouts/slideLayout54.xml" /><Relationship Id="rId16" Type="http://schemas.openxmlformats.org/officeDocument/2006/relationships/image" Target="../media/image13.wmf" /><Relationship Id="rId1" Type="http://schemas.openxmlformats.org/officeDocument/2006/relationships/slideLayout" Target="../slideLayouts/slideLayout53.xml" /><Relationship Id="rId6" Type="http://schemas.openxmlformats.org/officeDocument/2006/relationships/slideLayout" Target="../slideLayouts/slideLayout58.xml" /><Relationship Id="rId11" Type="http://schemas.openxmlformats.org/officeDocument/2006/relationships/slideLayout" Target="../slideLayouts/slideLayout63.xml" /><Relationship Id="rId5" Type="http://schemas.openxmlformats.org/officeDocument/2006/relationships/slideLayout" Target="../slideLayouts/slideLayout57.xml" /><Relationship Id="rId15" Type="http://schemas.openxmlformats.org/officeDocument/2006/relationships/theme" Target="../theme/theme14.xml" /><Relationship Id="rId10" Type="http://schemas.openxmlformats.org/officeDocument/2006/relationships/slideLayout" Target="../slideLayouts/slideLayout62.xml" /><Relationship Id="rId4" Type="http://schemas.openxmlformats.org/officeDocument/2006/relationships/slideLayout" Target="../slideLayouts/slideLayout56.xml" /><Relationship Id="rId9" Type="http://schemas.openxmlformats.org/officeDocument/2006/relationships/slideLayout" Target="../slideLayouts/slideLayout61.xml" /><Relationship Id="rId14" Type="http://schemas.openxmlformats.org/officeDocument/2006/relationships/slideLayout" Target="../slideLayouts/slideLayout66.xml" /></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74.xml" /><Relationship Id="rId13" Type="http://schemas.openxmlformats.org/officeDocument/2006/relationships/slideLayout" Target="../slideLayouts/slideLayout79.xml" /><Relationship Id="rId3" Type="http://schemas.openxmlformats.org/officeDocument/2006/relationships/slideLayout" Target="../slideLayouts/slideLayout69.xml" /><Relationship Id="rId7" Type="http://schemas.openxmlformats.org/officeDocument/2006/relationships/slideLayout" Target="../slideLayouts/slideLayout73.xml" /><Relationship Id="rId12" Type="http://schemas.openxmlformats.org/officeDocument/2006/relationships/slideLayout" Target="../slideLayouts/slideLayout78.xml" /><Relationship Id="rId17" Type="http://schemas.openxmlformats.org/officeDocument/2006/relationships/image" Target="../media/image21.png" /><Relationship Id="rId2" Type="http://schemas.openxmlformats.org/officeDocument/2006/relationships/slideLayout" Target="../slideLayouts/slideLayout68.xml" /><Relationship Id="rId16" Type="http://schemas.openxmlformats.org/officeDocument/2006/relationships/image" Target="../media/image20.jpeg" /><Relationship Id="rId1" Type="http://schemas.openxmlformats.org/officeDocument/2006/relationships/slideLayout" Target="../slideLayouts/slideLayout67.xml" /><Relationship Id="rId6" Type="http://schemas.openxmlformats.org/officeDocument/2006/relationships/slideLayout" Target="../slideLayouts/slideLayout72.xml" /><Relationship Id="rId11" Type="http://schemas.openxmlformats.org/officeDocument/2006/relationships/slideLayout" Target="../slideLayouts/slideLayout77.xml" /><Relationship Id="rId5" Type="http://schemas.openxmlformats.org/officeDocument/2006/relationships/slideLayout" Target="../slideLayouts/slideLayout71.xml" /><Relationship Id="rId15" Type="http://schemas.openxmlformats.org/officeDocument/2006/relationships/theme" Target="../theme/theme15.xml" /><Relationship Id="rId10" Type="http://schemas.openxmlformats.org/officeDocument/2006/relationships/slideLayout" Target="../slideLayouts/slideLayout76.xml" /><Relationship Id="rId4" Type="http://schemas.openxmlformats.org/officeDocument/2006/relationships/slideLayout" Target="../slideLayouts/slideLayout70.xml" /><Relationship Id="rId9" Type="http://schemas.openxmlformats.org/officeDocument/2006/relationships/slideLayout" Target="../slideLayouts/slideLayout75.xml" /><Relationship Id="rId14" Type="http://schemas.openxmlformats.org/officeDocument/2006/relationships/slideLayout" Target="../slideLayouts/slideLayout80.xml" /></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88.xml" /><Relationship Id="rId13" Type="http://schemas.openxmlformats.org/officeDocument/2006/relationships/slideLayout" Target="../slideLayouts/slideLayout93.xml" /><Relationship Id="rId3" Type="http://schemas.openxmlformats.org/officeDocument/2006/relationships/slideLayout" Target="../slideLayouts/slideLayout83.xml" /><Relationship Id="rId7" Type="http://schemas.openxmlformats.org/officeDocument/2006/relationships/slideLayout" Target="../slideLayouts/slideLayout87.xml" /><Relationship Id="rId12" Type="http://schemas.openxmlformats.org/officeDocument/2006/relationships/slideLayout" Target="../slideLayouts/slideLayout92.xml" /><Relationship Id="rId2" Type="http://schemas.openxmlformats.org/officeDocument/2006/relationships/slideLayout" Target="../slideLayouts/slideLayout82.xml" /><Relationship Id="rId1" Type="http://schemas.openxmlformats.org/officeDocument/2006/relationships/slideLayout" Target="../slideLayouts/slideLayout81.xml" /><Relationship Id="rId6" Type="http://schemas.openxmlformats.org/officeDocument/2006/relationships/slideLayout" Target="../slideLayouts/slideLayout86.xml" /><Relationship Id="rId11" Type="http://schemas.openxmlformats.org/officeDocument/2006/relationships/slideLayout" Target="../slideLayouts/slideLayout91.xml" /><Relationship Id="rId5" Type="http://schemas.openxmlformats.org/officeDocument/2006/relationships/slideLayout" Target="../slideLayouts/slideLayout85.xml" /><Relationship Id="rId15" Type="http://schemas.openxmlformats.org/officeDocument/2006/relationships/image" Target="../media/image8.jpeg" /><Relationship Id="rId10" Type="http://schemas.openxmlformats.org/officeDocument/2006/relationships/slideLayout" Target="../slideLayouts/slideLayout90.xml" /><Relationship Id="rId4" Type="http://schemas.openxmlformats.org/officeDocument/2006/relationships/slideLayout" Target="../slideLayouts/slideLayout84.xml" /><Relationship Id="rId9" Type="http://schemas.openxmlformats.org/officeDocument/2006/relationships/slideLayout" Target="../slideLayouts/slideLayout89.xml" /><Relationship Id="rId14" Type="http://schemas.openxmlformats.org/officeDocument/2006/relationships/theme" Target="../theme/theme16.xml" /></Relationships>
</file>

<file path=ppt/slideMasters/_rels/slideMaster17.xml.rels><?xml version="1.0" encoding="UTF-8" standalone="yes"?>
<Relationships xmlns="http://schemas.openxmlformats.org/package/2006/relationships"><Relationship Id="rId8" Type="http://schemas.openxmlformats.org/officeDocument/2006/relationships/image" Target="../media/image13.wmf" /><Relationship Id="rId3" Type="http://schemas.openxmlformats.org/officeDocument/2006/relationships/slideLayout" Target="../slideLayouts/slideLayout96.xml" /><Relationship Id="rId7" Type="http://schemas.openxmlformats.org/officeDocument/2006/relationships/theme" Target="../theme/theme17.xml" /><Relationship Id="rId2" Type="http://schemas.openxmlformats.org/officeDocument/2006/relationships/slideLayout" Target="../slideLayouts/slideLayout95.xml" /><Relationship Id="rId1" Type="http://schemas.openxmlformats.org/officeDocument/2006/relationships/slideLayout" Target="../slideLayouts/slideLayout94.xml" /><Relationship Id="rId6" Type="http://schemas.openxmlformats.org/officeDocument/2006/relationships/slideLayout" Target="../slideLayouts/slideLayout99.xml" /><Relationship Id="rId5" Type="http://schemas.openxmlformats.org/officeDocument/2006/relationships/slideLayout" Target="../slideLayouts/slideLayout98.xml" /><Relationship Id="rId10" Type="http://schemas.openxmlformats.org/officeDocument/2006/relationships/image" Target="../media/image18.png" /><Relationship Id="rId4" Type="http://schemas.openxmlformats.org/officeDocument/2006/relationships/slideLayout" Target="../slideLayouts/slideLayout97.xml" /><Relationship Id="rId9" Type="http://schemas.openxmlformats.org/officeDocument/2006/relationships/image" Target="../media/image14.png" /></Relationships>
</file>

<file path=ppt/slideMasters/_rels/slideMaster18.xml.rels><?xml version="1.0" encoding="UTF-8" standalone="yes"?>
<Relationships xmlns="http://schemas.openxmlformats.org/package/2006/relationships"><Relationship Id="rId8" Type="http://schemas.openxmlformats.org/officeDocument/2006/relationships/image" Target="../media/image13.wmf" /><Relationship Id="rId3" Type="http://schemas.openxmlformats.org/officeDocument/2006/relationships/slideLayout" Target="../slideLayouts/slideLayout102.xml" /><Relationship Id="rId7" Type="http://schemas.openxmlformats.org/officeDocument/2006/relationships/theme" Target="../theme/theme18.xml" /><Relationship Id="rId2" Type="http://schemas.openxmlformats.org/officeDocument/2006/relationships/slideLayout" Target="../slideLayouts/slideLayout101.xml" /><Relationship Id="rId1" Type="http://schemas.openxmlformats.org/officeDocument/2006/relationships/slideLayout" Target="../slideLayouts/slideLayout100.xml" /><Relationship Id="rId6" Type="http://schemas.openxmlformats.org/officeDocument/2006/relationships/slideLayout" Target="../slideLayouts/slideLayout105.xml" /><Relationship Id="rId5" Type="http://schemas.openxmlformats.org/officeDocument/2006/relationships/slideLayout" Target="../slideLayouts/slideLayout104.xml" /><Relationship Id="rId10" Type="http://schemas.openxmlformats.org/officeDocument/2006/relationships/image" Target="../media/image18.png" /><Relationship Id="rId4" Type="http://schemas.openxmlformats.org/officeDocument/2006/relationships/slideLayout" Target="../slideLayouts/slideLayout103.xml" /><Relationship Id="rId9" Type="http://schemas.openxmlformats.org/officeDocument/2006/relationships/image" Target="../media/image14.png" /></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113.xml" /><Relationship Id="rId3" Type="http://schemas.openxmlformats.org/officeDocument/2006/relationships/slideLayout" Target="../slideLayouts/slideLayout108.xml" /><Relationship Id="rId7" Type="http://schemas.openxmlformats.org/officeDocument/2006/relationships/slideLayout" Target="../slideLayouts/slideLayout112.xml" /><Relationship Id="rId2" Type="http://schemas.openxmlformats.org/officeDocument/2006/relationships/slideLayout" Target="../slideLayouts/slideLayout107.xml" /><Relationship Id="rId1" Type="http://schemas.openxmlformats.org/officeDocument/2006/relationships/slideLayout" Target="../slideLayouts/slideLayout106.xml" /><Relationship Id="rId6" Type="http://schemas.openxmlformats.org/officeDocument/2006/relationships/slideLayout" Target="../slideLayouts/slideLayout111.xml" /><Relationship Id="rId11" Type="http://schemas.openxmlformats.org/officeDocument/2006/relationships/theme" Target="../theme/theme19.xml" /><Relationship Id="rId5" Type="http://schemas.openxmlformats.org/officeDocument/2006/relationships/slideLayout" Target="../slideLayouts/slideLayout110.xml" /><Relationship Id="rId10" Type="http://schemas.openxmlformats.org/officeDocument/2006/relationships/slideLayout" Target="../slideLayouts/slideLayout115.xml" /><Relationship Id="rId4" Type="http://schemas.openxmlformats.org/officeDocument/2006/relationships/slideLayout" Target="../slideLayouts/slideLayout109.xml" /><Relationship Id="rId9" Type="http://schemas.openxmlformats.org/officeDocument/2006/relationships/slideLayout" Target="../slideLayouts/slideLayout114.xml" /></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 /></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123.xml" /><Relationship Id="rId13" Type="http://schemas.openxmlformats.org/officeDocument/2006/relationships/theme" Target="../theme/theme20.xml" /><Relationship Id="rId3" Type="http://schemas.openxmlformats.org/officeDocument/2006/relationships/slideLayout" Target="../slideLayouts/slideLayout118.xml" /><Relationship Id="rId7" Type="http://schemas.openxmlformats.org/officeDocument/2006/relationships/slideLayout" Target="../slideLayouts/slideLayout122.xml" /><Relationship Id="rId12" Type="http://schemas.openxmlformats.org/officeDocument/2006/relationships/slideLayout" Target="../slideLayouts/slideLayout127.xml" /><Relationship Id="rId2" Type="http://schemas.openxmlformats.org/officeDocument/2006/relationships/slideLayout" Target="../slideLayouts/slideLayout117.xml" /><Relationship Id="rId16" Type="http://schemas.openxmlformats.org/officeDocument/2006/relationships/image" Target="../media/image15.png" /><Relationship Id="rId1" Type="http://schemas.openxmlformats.org/officeDocument/2006/relationships/slideLayout" Target="../slideLayouts/slideLayout116.xml" /><Relationship Id="rId6" Type="http://schemas.openxmlformats.org/officeDocument/2006/relationships/slideLayout" Target="../slideLayouts/slideLayout121.xml" /><Relationship Id="rId11" Type="http://schemas.openxmlformats.org/officeDocument/2006/relationships/slideLayout" Target="../slideLayouts/slideLayout126.xml" /><Relationship Id="rId5" Type="http://schemas.openxmlformats.org/officeDocument/2006/relationships/slideLayout" Target="../slideLayouts/slideLayout120.xml" /><Relationship Id="rId15" Type="http://schemas.openxmlformats.org/officeDocument/2006/relationships/image" Target="../media/image14.png" /><Relationship Id="rId10" Type="http://schemas.openxmlformats.org/officeDocument/2006/relationships/slideLayout" Target="../slideLayouts/slideLayout125.xml" /><Relationship Id="rId4" Type="http://schemas.openxmlformats.org/officeDocument/2006/relationships/slideLayout" Target="../slideLayouts/slideLayout119.xml" /><Relationship Id="rId9" Type="http://schemas.openxmlformats.org/officeDocument/2006/relationships/slideLayout" Target="../slideLayouts/slideLayout124.xml" /><Relationship Id="rId14" Type="http://schemas.openxmlformats.org/officeDocument/2006/relationships/image" Target="../media/image13.wmf" /></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135.xml" /><Relationship Id="rId13" Type="http://schemas.openxmlformats.org/officeDocument/2006/relationships/slideLayout" Target="../slideLayouts/slideLayout140.xml" /><Relationship Id="rId18" Type="http://schemas.openxmlformats.org/officeDocument/2006/relationships/slideLayout" Target="../slideLayouts/slideLayout145.xml" /><Relationship Id="rId26" Type="http://schemas.openxmlformats.org/officeDocument/2006/relationships/image" Target="../media/image31.png" /><Relationship Id="rId3" Type="http://schemas.openxmlformats.org/officeDocument/2006/relationships/slideLayout" Target="../slideLayouts/slideLayout130.xml" /><Relationship Id="rId21" Type="http://schemas.openxmlformats.org/officeDocument/2006/relationships/slideLayout" Target="../slideLayouts/slideLayout148.xml" /><Relationship Id="rId7" Type="http://schemas.openxmlformats.org/officeDocument/2006/relationships/slideLayout" Target="../slideLayouts/slideLayout134.xml" /><Relationship Id="rId12" Type="http://schemas.openxmlformats.org/officeDocument/2006/relationships/slideLayout" Target="../slideLayouts/slideLayout139.xml" /><Relationship Id="rId17" Type="http://schemas.openxmlformats.org/officeDocument/2006/relationships/slideLayout" Target="../slideLayouts/slideLayout144.xml" /><Relationship Id="rId25" Type="http://schemas.openxmlformats.org/officeDocument/2006/relationships/image" Target="../media/image14.png" /><Relationship Id="rId2" Type="http://schemas.openxmlformats.org/officeDocument/2006/relationships/slideLayout" Target="../slideLayouts/slideLayout129.xml" /><Relationship Id="rId16" Type="http://schemas.openxmlformats.org/officeDocument/2006/relationships/slideLayout" Target="../slideLayouts/slideLayout143.xml" /><Relationship Id="rId20" Type="http://schemas.openxmlformats.org/officeDocument/2006/relationships/slideLayout" Target="../slideLayouts/slideLayout147.xml" /><Relationship Id="rId1" Type="http://schemas.openxmlformats.org/officeDocument/2006/relationships/slideLayout" Target="../slideLayouts/slideLayout128.xml" /><Relationship Id="rId6" Type="http://schemas.openxmlformats.org/officeDocument/2006/relationships/slideLayout" Target="../slideLayouts/slideLayout133.xml" /><Relationship Id="rId11" Type="http://schemas.openxmlformats.org/officeDocument/2006/relationships/slideLayout" Target="../slideLayouts/slideLayout138.xml" /><Relationship Id="rId24" Type="http://schemas.openxmlformats.org/officeDocument/2006/relationships/image" Target="../media/image13.wmf" /><Relationship Id="rId5" Type="http://schemas.openxmlformats.org/officeDocument/2006/relationships/slideLayout" Target="../slideLayouts/slideLayout132.xml" /><Relationship Id="rId15" Type="http://schemas.openxmlformats.org/officeDocument/2006/relationships/slideLayout" Target="../slideLayouts/slideLayout142.xml" /><Relationship Id="rId23" Type="http://schemas.openxmlformats.org/officeDocument/2006/relationships/theme" Target="../theme/theme21.xml" /><Relationship Id="rId10" Type="http://schemas.openxmlformats.org/officeDocument/2006/relationships/slideLayout" Target="../slideLayouts/slideLayout137.xml" /><Relationship Id="rId19" Type="http://schemas.openxmlformats.org/officeDocument/2006/relationships/slideLayout" Target="../slideLayouts/slideLayout146.xml" /><Relationship Id="rId4" Type="http://schemas.openxmlformats.org/officeDocument/2006/relationships/slideLayout" Target="../slideLayouts/slideLayout131.xml" /><Relationship Id="rId9" Type="http://schemas.openxmlformats.org/officeDocument/2006/relationships/slideLayout" Target="../slideLayouts/slideLayout136.xml" /><Relationship Id="rId14" Type="http://schemas.openxmlformats.org/officeDocument/2006/relationships/slideLayout" Target="../slideLayouts/slideLayout141.xml" /><Relationship Id="rId22" Type="http://schemas.openxmlformats.org/officeDocument/2006/relationships/slideLayout" Target="../slideLayouts/slideLayout149.xml" /></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157.xml" /><Relationship Id="rId13" Type="http://schemas.openxmlformats.org/officeDocument/2006/relationships/slideLayout" Target="../slideLayouts/slideLayout162.xml" /><Relationship Id="rId3" Type="http://schemas.openxmlformats.org/officeDocument/2006/relationships/slideLayout" Target="../slideLayouts/slideLayout152.xml" /><Relationship Id="rId7" Type="http://schemas.openxmlformats.org/officeDocument/2006/relationships/slideLayout" Target="../slideLayouts/slideLayout156.xml" /><Relationship Id="rId12" Type="http://schemas.openxmlformats.org/officeDocument/2006/relationships/slideLayout" Target="../slideLayouts/slideLayout161.xml" /><Relationship Id="rId17" Type="http://schemas.openxmlformats.org/officeDocument/2006/relationships/image" Target="../media/image33.png" /><Relationship Id="rId2" Type="http://schemas.openxmlformats.org/officeDocument/2006/relationships/slideLayout" Target="../slideLayouts/slideLayout151.xml" /><Relationship Id="rId16" Type="http://schemas.openxmlformats.org/officeDocument/2006/relationships/image" Target="../media/image20.jpeg" /><Relationship Id="rId1" Type="http://schemas.openxmlformats.org/officeDocument/2006/relationships/slideLayout" Target="../slideLayouts/slideLayout150.xml" /><Relationship Id="rId6" Type="http://schemas.openxmlformats.org/officeDocument/2006/relationships/slideLayout" Target="../slideLayouts/slideLayout155.xml" /><Relationship Id="rId11" Type="http://schemas.openxmlformats.org/officeDocument/2006/relationships/slideLayout" Target="../slideLayouts/slideLayout160.xml" /><Relationship Id="rId5" Type="http://schemas.openxmlformats.org/officeDocument/2006/relationships/slideLayout" Target="../slideLayouts/slideLayout154.xml" /><Relationship Id="rId15" Type="http://schemas.openxmlformats.org/officeDocument/2006/relationships/theme" Target="../theme/theme22.xml" /><Relationship Id="rId10" Type="http://schemas.openxmlformats.org/officeDocument/2006/relationships/slideLayout" Target="../slideLayouts/slideLayout159.xml" /><Relationship Id="rId4" Type="http://schemas.openxmlformats.org/officeDocument/2006/relationships/slideLayout" Target="../slideLayouts/slideLayout153.xml" /><Relationship Id="rId9" Type="http://schemas.openxmlformats.org/officeDocument/2006/relationships/slideLayout" Target="../slideLayouts/slideLayout158.xml" /><Relationship Id="rId14" Type="http://schemas.openxmlformats.org/officeDocument/2006/relationships/slideLayout" Target="../slideLayouts/slideLayout163.xml" /></Relationships>
</file>

<file path=ppt/slideMasters/_rels/slideMaster23.xml.rels><?xml version="1.0" encoding="UTF-8" standalone="yes"?>
<Relationships xmlns="http://schemas.openxmlformats.org/package/2006/relationships"><Relationship Id="rId2" Type="http://schemas.openxmlformats.org/officeDocument/2006/relationships/image" Target="../media/image34.jpeg" /><Relationship Id="rId1" Type="http://schemas.openxmlformats.org/officeDocument/2006/relationships/theme" Target="../theme/theme23.xml" /></Relationships>
</file>

<file path=ppt/slideMasters/_rels/slideMaster24.xml.rels><?xml version="1.0" encoding="UTF-8" standalone="yes"?>
<Relationships xmlns="http://schemas.openxmlformats.org/package/2006/relationships"><Relationship Id="rId3" Type="http://schemas.openxmlformats.org/officeDocument/2006/relationships/slideLayout" Target="../slideLayouts/slideLayout166.xml" /><Relationship Id="rId2" Type="http://schemas.openxmlformats.org/officeDocument/2006/relationships/slideLayout" Target="../slideLayouts/slideLayout165.xml" /><Relationship Id="rId1" Type="http://schemas.openxmlformats.org/officeDocument/2006/relationships/slideLayout" Target="../slideLayouts/slideLayout164.xml" /><Relationship Id="rId4" Type="http://schemas.openxmlformats.org/officeDocument/2006/relationships/theme" Target="../theme/theme24.xml" /></Relationships>
</file>

<file path=ppt/slideMasters/_rels/slideMaster25.xml.rels><?xml version="1.0" encoding="UTF-8" standalone="yes"?>
<Relationships xmlns="http://schemas.openxmlformats.org/package/2006/relationships"><Relationship Id="rId2" Type="http://schemas.openxmlformats.org/officeDocument/2006/relationships/image" Target="../media/image34.jpeg" /><Relationship Id="rId1" Type="http://schemas.openxmlformats.org/officeDocument/2006/relationships/theme" Target="../theme/theme25.xml" /></Relationships>
</file>

<file path=ppt/slideMasters/_rels/slideMaster26.xml.rels><?xml version="1.0" encoding="UTF-8" standalone="yes"?>
<Relationships xmlns="http://schemas.openxmlformats.org/package/2006/relationships"><Relationship Id="rId2" Type="http://schemas.openxmlformats.org/officeDocument/2006/relationships/image" Target="../media/image34.jpeg" /><Relationship Id="rId1" Type="http://schemas.openxmlformats.org/officeDocument/2006/relationships/theme" Target="../theme/theme26.xml" /></Relationships>
</file>

<file path=ppt/slideMasters/_rels/slideMaster27.xml.rels><?xml version="1.0" encoding="UTF-8" standalone="yes"?>
<Relationships xmlns="http://schemas.openxmlformats.org/package/2006/relationships"><Relationship Id="rId2" Type="http://schemas.openxmlformats.org/officeDocument/2006/relationships/image" Target="../media/image36.jpeg" /><Relationship Id="rId1" Type="http://schemas.openxmlformats.org/officeDocument/2006/relationships/theme" Target="../theme/theme27.xml" /></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37.png" /><Relationship Id="rId2" Type="http://schemas.openxmlformats.org/officeDocument/2006/relationships/theme" Target="../theme/theme28.xml" /><Relationship Id="rId1" Type="http://schemas.openxmlformats.org/officeDocument/2006/relationships/slideLayout" Target="../slideLayouts/slideLayout167.xml" /><Relationship Id="rId4" Type="http://schemas.openxmlformats.org/officeDocument/2006/relationships/image" Target="../media/image38.png" /></Relationships>
</file>

<file path=ppt/slideMasters/_rels/slideMaster29.xml.rels><?xml version="1.0" encoding="UTF-8" standalone="yes"?>
<Relationships xmlns="http://schemas.openxmlformats.org/package/2006/relationships"><Relationship Id="rId3" Type="http://schemas.openxmlformats.org/officeDocument/2006/relationships/theme" Target="../theme/theme29.xml" /><Relationship Id="rId2" Type="http://schemas.openxmlformats.org/officeDocument/2006/relationships/slideLayout" Target="../slideLayouts/slideLayout169.xml" /><Relationship Id="rId1" Type="http://schemas.openxmlformats.org/officeDocument/2006/relationships/slideLayout" Target="../slideLayouts/slideLayout168.xml" /><Relationship Id="rId5" Type="http://schemas.openxmlformats.org/officeDocument/2006/relationships/image" Target="../media/image38.png" /><Relationship Id="rId4" Type="http://schemas.openxmlformats.org/officeDocument/2006/relationships/image" Target="../media/image39.png" /></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theme" Target="../theme/theme3.xml" /></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theme" Target="../theme/theme4.xml" /><Relationship Id="rId1" Type="http://schemas.openxmlformats.org/officeDocument/2006/relationships/slideLayout" Target="../slideLayouts/slideLayout7.xml" /></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theme" Target="../theme/theme5.xml" /><Relationship Id="rId1" Type="http://schemas.openxmlformats.org/officeDocument/2006/relationships/slideLayout" Target="../slideLayouts/slideLayout8.xml" /></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1.xml" /><Relationship Id="rId2" Type="http://schemas.openxmlformats.org/officeDocument/2006/relationships/slideLayout" Target="../slideLayouts/slideLayout10.xml" /><Relationship Id="rId1" Type="http://schemas.openxmlformats.org/officeDocument/2006/relationships/slideLayout" Target="../slideLayouts/slideLayout9.xml" /><Relationship Id="rId6" Type="http://schemas.openxmlformats.org/officeDocument/2006/relationships/image" Target="../media/image11.png" /><Relationship Id="rId5" Type="http://schemas.openxmlformats.org/officeDocument/2006/relationships/theme" Target="../theme/theme6.xml" /><Relationship Id="rId4" Type="http://schemas.openxmlformats.org/officeDocument/2006/relationships/slideLayout" Target="../slideLayouts/slideLayout12.xml" /></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0.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5" Type="http://schemas.openxmlformats.org/officeDocument/2006/relationships/slideLayout" Target="../slideLayouts/slideLayout17.xml" /><Relationship Id="rId10" Type="http://schemas.openxmlformats.org/officeDocument/2006/relationships/image" Target="../media/image12.jpeg" /><Relationship Id="rId4" Type="http://schemas.openxmlformats.org/officeDocument/2006/relationships/slideLayout" Target="../slideLayouts/slideLayout16.xml" /><Relationship Id="rId9" Type="http://schemas.openxmlformats.org/officeDocument/2006/relationships/theme" Target="../theme/theme7.xml" /></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13.wmf" /><Relationship Id="rId3" Type="http://schemas.openxmlformats.org/officeDocument/2006/relationships/slideLayout" Target="../slideLayouts/slideLayout23.xml" /><Relationship Id="rId7" Type="http://schemas.openxmlformats.org/officeDocument/2006/relationships/theme" Target="../theme/theme8.xml" /><Relationship Id="rId2" Type="http://schemas.openxmlformats.org/officeDocument/2006/relationships/slideLayout" Target="../slideLayouts/slideLayout22.xml" /><Relationship Id="rId1" Type="http://schemas.openxmlformats.org/officeDocument/2006/relationships/slideLayout" Target="../slideLayouts/slideLayout21.xml" /><Relationship Id="rId6" Type="http://schemas.openxmlformats.org/officeDocument/2006/relationships/slideLayout" Target="../slideLayouts/slideLayout26.xml" /><Relationship Id="rId5" Type="http://schemas.openxmlformats.org/officeDocument/2006/relationships/slideLayout" Target="../slideLayouts/slideLayout25.xml" /><Relationship Id="rId10" Type="http://schemas.openxmlformats.org/officeDocument/2006/relationships/image" Target="../media/image15.png" /><Relationship Id="rId4" Type="http://schemas.openxmlformats.org/officeDocument/2006/relationships/slideLayout" Target="../slideLayouts/slideLayout24.xml" /><Relationship Id="rId9" Type="http://schemas.openxmlformats.org/officeDocument/2006/relationships/image" Target="../media/image14.png" /></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18.png" /><Relationship Id="rId3" Type="http://schemas.openxmlformats.org/officeDocument/2006/relationships/slideLayout" Target="../slideLayouts/slideLayout29.xml" /><Relationship Id="rId7" Type="http://schemas.openxmlformats.org/officeDocument/2006/relationships/image" Target="../media/image14.png" /><Relationship Id="rId2" Type="http://schemas.openxmlformats.org/officeDocument/2006/relationships/slideLayout" Target="../slideLayouts/slideLayout28.xml" /><Relationship Id="rId1" Type="http://schemas.openxmlformats.org/officeDocument/2006/relationships/slideLayout" Target="../slideLayouts/slideLayout27.xml" /><Relationship Id="rId6" Type="http://schemas.openxmlformats.org/officeDocument/2006/relationships/image" Target="../media/image13.wmf" /><Relationship Id="rId5" Type="http://schemas.openxmlformats.org/officeDocument/2006/relationships/theme" Target="../theme/theme9.xml" /><Relationship Id="rId4" Type="http://schemas.openxmlformats.org/officeDocument/2006/relationships/slideLayout" Target="../slideLayouts/slideLayout30.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F72FAD7-C8C3-754A-A498-D3A7EC29AB73}"/>
              </a:ext>
            </a:extLst>
          </p:cNvPr>
          <p:cNvSpPr>
            <a:spLocks noGrp="1"/>
          </p:cNvSpPr>
          <p:nvPr>
            <p:ph type="body" idx="1"/>
          </p:nvPr>
        </p:nvSpPr>
        <p:spPr>
          <a:xfrm>
            <a:off x="909309" y="6270651"/>
            <a:ext cx="1982316" cy="153611"/>
          </a:xfrm>
          <a:prstGeom prst="rect">
            <a:avLst/>
          </a:prstGeom>
        </p:spPr>
        <p:txBody>
          <a:bodyPr vert="horz" lIns="0" tIns="0" rIns="0" bIns="0" rtlCol="0">
            <a:noAutofit/>
          </a:bodyPr>
          <a:lstStyle/>
          <a:p>
            <a:pPr lvl="0"/>
            <a:r>
              <a:rPr lang="en-US" dirty="0"/>
              <a:t>Edit Master text styles</a:t>
            </a:r>
          </a:p>
        </p:txBody>
      </p:sp>
      <p:pic>
        <p:nvPicPr>
          <p:cNvPr id="4" name="图片 3"/>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9206684" y="5970030"/>
            <a:ext cx="2256665" cy="493531"/>
          </a:xfrm>
          <a:prstGeom prst="rect">
            <a:avLst/>
          </a:prstGeom>
        </p:spPr>
      </p:pic>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2" r:id="rId3"/>
    <p:sldLayoutId id="2147483821" r:id="rId4"/>
    <p:sldLayoutId id="2147483823" r:id="rId5"/>
    <p:sldLayoutId id="2147483824" r:id="rId6"/>
  </p:sldLayoutIdLs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59" userDrawn="1">
          <p15:clr>
            <a:srgbClr val="F26B43"/>
          </p15:clr>
        </p15:guide>
        <p15:guide id="2" pos="3841" userDrawn="1">
          <p15:clr>
            <a:srgbClr val="F26B43"/>
          </p15:clr>
        </p15:guide>
        <p15:guide id="3" pos="565" userDrawn="1">
          <p15:clr>
            <a:srgbClr val="F26B43"/>
          </p15:clr>
        </p15:guide>
        <p15:guide id="4" orient="horz" pos="4007" userDrawn="1">
          <p15:clr>
            <a:srgbClr val="F26B43"/>
          </p15:clr>
        </p15:guide>
        <p15:guide id="5" orient="horz" pos="1235" userDrawn="1">
          <p15:clr>
            <a:srgbClr val="F26B43"/>
          </p15:clr>
        </p15:guide>
        <p15:guide id="6" orient="horz" pos="553"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6221"/>
          </a:xfrm>
          <a:prstGeom prst="rect">
            <a:avLst/>
          </a:prstGeom>
          <a:noFill/>
        </p:spPr>
        <p:txBody>
          <a:bodyPr wrap="square" rtlCol="0">
            <a:spAutoFit/>
          </a:bodyPr>
          <a:lstStyle/>
          <a:p>
            <a:r>
              <a:rPr lang="en-US" sz="100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defTabSz="890849">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defTabSz="890849">
                <a:defRPr/>
              </a:pPr>
              <a:t>‹#›</a:t>
            </a:fld>
            <a:endParaRPr lang="en-US" sz="974" dirty="0">
              <a:solidFill>
                <a:srgbClr val="1D1D1B"/>
              </a:solidFill>
              <a:latin typeface="Arial" panose="020B0604020202020204" pitchFamily="34" charset="0"/>
              <a:cs typeface="Arial" panose="020B0604020202020204" pitchFamily="34" charset="0"/>
            </a:endParaRPr>
          </a:p>
        </p:txBody>
      </p:sp>
      <p:grpSp>
        <p:nvGrpSpPr>
          <p:cNvPr id="25" name="组合 24"/>
          <p:cNvGrpSpPr/>
          <p:nvPr userDrawn="1"/>
        </p:nvGrpSpPr>
        <p:grpSpPr>
          <a:xfrm>
            <a:off x="12216278" y="2931937"/>
            <a:ext cx="1982916"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a16="http://schemas.microsoft.com/office/drawing/2014/main"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186C</a:t>
                </a:r>
              </a:p>
              <a:p>
                <a:pPr algn="ctr"/>
                <a:r>
                  <a:rPr kumimoji="1" lang="en-US" altLang="zh-CN" sz="700" b="1" dirty="0">
                    <a:solidFill>
                      <a:srgbClr val="FFFFFF"/>
                    </a:solidFill>
                    <a:latin typeface="Arial" charset="0"/>
                    <a:ea typeface="Arial" charset="0"/>
                    <a:cs typeface="Arial" charset="0"/>
                  </a:rPr>
                  <a:t>RGB 200/16/46</a:t>
                </a:r>
              </a:p>
            </p:txBody>
          </p:sp>
          <p:sp>
            <p:nvSpPr>
              <p:cNvPr id="45" name="矩形 9">
                <a:extLst>
                  <a:ext uri="{FF2B5EF4-FFF2-40B4-BE49-F238E27FC236}">
                    <a16:creationId xmlns:a16="http://schemas.microsoft.com/office/drawing/2014/main"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185C</a:t>
                </a:r>
              </a:p>
              <a:p>
                <a:pPr algn="ctr"/>
                <a:r>
                  <a:rPr kumimoji="1" lang="en-US" altLang="zh-CN" sz="700" b="1" dirty="0">
                    <a:solidFill>
                      <a:srgbClr val="FFFFFF"/>
                    </a:solidFill>
                    <a:latin typeface="Arial" charset="0"/>
                    <a:ea typeface="Arial" charset="0"/>
                    <a:cs typeface="Arial" charset="0"/>
                  </a:rPr>
                  <a:t>RGB 199/0/11</a:t>
                </a:r>
              </a:p>
            </p:txBody>
          </p:sp>
          <p:sp>
            <p:nvSpPr>
              <p:cNvPr id="46" name="文本框 31">
                <a:extLst>
                  <a:ext uri="{FF2B5EF4-FFF2-40B4-BE49-F238E27FC236}">
                    <a16:creationId xmlns:a16="http://schemas.microsoft.com/office/drawing/2014/main" id="{58918196-0639-EE4B-AFC2-315BE04587B9}"/>
                  </a:ext>
                </a:extLst>
              </p:cNvPr>
              <p:cNvSpPr txBox="1"/>
              <p:nvPr userDrawn="1"/>
            </p:nvSpPr>
            <p:spPr>
              <a:xfrm>
                <a:off x="12326898" y="2207613"/>
                <a:ext cx="384721" cy="153888"/>
              </a:xfrm>
              <a:prstGeom prst="rect">
                <a:avLst/>
              </a:prstGeom>
              <a:noFill/>
            </p:spPr>
            <p:txBody>
              <a:bodyPr wrap="none" lIns="0" tIns="0" rIns="0" bIns="0" rtlCol="0">
                <a:spAutoFit/>
              </a:bodyPr>
              <a:lstStyle/>
              <a:p>
                <a:pPr algn="ctr"/>
                <a:r>
                  <a:rPr kumimoji="1" lang="zh-CN" altLang="en-US" sz="1000" dirty="0">
                    <a:solidFill>
                      <a:srgbClr val="1D1D1A"/>
                    </a:solidFill>
                    <a:latin typeface="Microsoft YaHei" panose="020B0503020204020204" pitchFamily="34" charset="-122"/>
                    <a:ea typeface="Microsoft YaHei" panose="020B0503020204020204" pitchFamily="34" charset="-122"/>
                  </a:rPr>
                  <a:t>品牌色</a:t>
                </a:r>
              </a:p>
            </p:txBody>
          </p:sp>
        </p:grpSp>
        <p:grpSp>
          <p:nvGrpSpPr>
            <p:cNvPr id="27" name="组合 26"/>
            <p:cNvGrpSpPr/>
            <p:nvPr userDrawn="1"/>
          </p:nvGrpSpPr>
          <p:grpSpPr>
            <a:xfrm>
              <a:off x="12216278" y="3080825"/>
              <a:ext cx="1982912" cy="3785795"/>
              <a:chOff x="12216278" y="3080825"/>
              <a:chExt cx="1982912" cy="3785795"/>
            </a:xfrm>
          </p:grpSpPr>
          <p:sp>
            <p:nvSpPr>
              <p:cNvPr id="28" name="矩形 12">
                <a:extLst>
                  <a:ext uri="{FF2B5EF4-FFF2-40B4-BE49-F238E27FC236}">
                    <a16:creationId xmlns:a16="http://schemas.microsoft.com/office/drawing/2014/main"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234</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90/79</a:t>
                </a:r>
                <a:endParaRPr kumimoji="1" lang="mr-IN" altLang="zh-CN" sz="700" b="1" dirty="0">
                  <a:solidFill>
                    <a:srgbClr val="FFFFFF"/>
                  </a:solidFill>
                  <a:latin typeface="Arial" charset="0"/>
                  <a:ea typeface="Arial" charset="0"/>
                  <a:cs typeface="Arial" charset="0"/>
                </a:endParaRPr>
              </a:p>
            </p:txBody>
          </p:sp>
          <p:sp>
            <p:nvSpPr>
              <p:cNvPr id="29" name="矩形 13">
                <a:extLst>
                  <a:ext uri="{FF2B5EF4-FFF2-40B4-BE49-F238E27FC236}">
                    <a16:creationId xmlns:a16="http://schemas.microsoft.com/office/drawing/2014/main"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120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0/15</a:t>
                </a:r>
                <a:endParaRPr kumimoji="1" lang="mr-IN" altLang="zh-CN" sz="700" b="1" dirty="0">
                  <a:solidFill>
                    <a:srgbClr val="FFFFFF"/>
                  </a:solidFill>
                  <a:latin typeface="Arial" charset="0"/>
                  <a:ea typeface="Arial" charset="0"/>
                  <a:cs typeface="Arial" charset="0"/>
                </a:endParaRPr>
              </a:p>
            </p:txBody>
          </p:sp>
          <p:sp>
            <p:nvSpPr>
              <p:cNvPr id="30" name="文本框 15">
                <a:extLst>
                  <a:ext uri="{FF2B5EF4-FFF2-40B4-BE49-F238E27FC236}">
                    <a16:creationId xmlns:a16="http://schemas.microsoft.com/office/drawing/2014/main" id="{8F53C07A-1022-C740-8F8D-97538E174D38}"/>
                  </a:ext>
                </a:extLst>
              </p:cNvPr>
              <p:cNvSpPr txBox="1"/>
              <p:nvPr userDrawn="1"/>
            </p:nvSpPr>
            <p:spPr>
              <a:xfrm>
                <a:off x="12216278" y="3080825"/>
                <a:ext cx="569387" cy="153888"/>
              </a:xfrm>
              <a:prstGeom prst="rect">
                <a:avLst/>
              </a:prstGeom>
              <a:noFill/>
            </p:spPr>
            <p:txBody>
              <a:bodyPr wrap="square" lIns="0" tIns="0" rIns="0" bIns="0" rtlCol="0" anchor="b" anchorCtr="0">
                <a:spAutoFit/>
              </a:bodyPr>
              <a:lstStyle/>
              <a:p>
                <a:pPr algn="ctr"/>
                <a:r>
                  <a:rPr kumimoji="1" lang="zh-CN" altLang="en-US" sz="1000" dirty="0">
                    <a:solidFill>
                      <a:srgbClr val="1D1D1A"/>
                    </a:solidFill>
                    <a:latin typeface="Microsoft YaHei" panose="020B0503020204020204" pitchFamily="34" charset="-122"/>
                    <a:ea typeface="Microsoft YaHei" panose="020B0503020204020204" pitchFamily="34" charset="-122"/>
                  </a:rPr>
                  <a:t>辅助色</a:t>
                </a:r>
              </a:p>
            </p:txBody>
          </p:sp>
          <p:sp>
            <p:nvSpPr>
              <p:cNvPr id="31" name="矩形 16">
                <a:extLst>
                  <a:ext uri="{FF2B5EF4-FFF2-40B4-BE49-F238E27FC236}">
                    <a16:creationId xmlns:a16="http://schemas.microsoft.com/office/drawing/2014/main"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248</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181/60</a:t>
                </a:r>
                <a:endParaRPr kumimoji="1" lang="mr-IN" altLang="zh-CN" sz="700" b="1" dirty="0">
                  <a:solidFill>
                    <a:srgbClr val="FFFFFF"/>
                  </a:solidFill>
                  <a:latin typeface="Arial" charset="0"/>
                  <a:ea typeface="Arial" charset="0"/>
                  <a:cs typeface="Arial" charset="0"/>
                </a:endParaRPr>
              </a:p>
            </p:txBody>
          </p:sp>
          <p:sp>
            <p:nvSpPr>
              <p:cNvPr id="32" name="矩形 17">
                <a:extLst>
                  <a:ext uri="{FF2B5EF4-FFF2-40B4-BE49-F238E27FC236}">
                    <a16:creationId xmlns:a16="http://schemas.microsoft.com/office/drawing/2014/main"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235</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92/1</a:t>
                </a:r>
                <a:endParaRPr kumimoji="1" lang="mr-IN" altLang="zh-CN" sz="700" b="1" dirty="0">
                  <a:solidFill>
                    <a:srgbClr val="FFFFFF"/>
                  </a:solidFill>
                  <a:latin typeface="Arial" charset="0"/>
                  <a:ea typeface="Arial" charset="0"/>
                  <a:cs typeface="Arial" charset="0"/>
                </a:endParaRPr>
              </a:p>
            </p:txBody>
          </p:sp>
          <p:sp>
            <p:nvSpPr>
              <p:cNvPr id="33" name="矩形 18">
                <a:extLst>
                  <a:ext uri="{FF2B5EF4-FFF2-40B4-BE49-F238E27FC236}">
                    <a16:creationId xmlns:a16="http://schemas.microsoft.com/office/drawing/2014/main"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137/137/137</a:t>
                </a:r>
                <a:endParaRPr kumimoji="1" lang="mr-IN" altLang="zh-CN" sz="700" b="1" dirty="0">
                  <a:solidFill>
                    <a:srgbClr val="FFFFFF"/>
                  </a:solidFill>
                  <a:latin typeface="Arial" charset="0"/>
                  <a:ea typeface="Arial" charset="0"/>
                  <a:cs typeface="Arial" charset="0"/>
                </a:endParaRPr>
              </a:p>
            </p:txBody>
          </p:sp>
          <p:sp>
            <p:nvSpPr>
              <p:cNvPr id="34" name="矩形 19">
                <a:extLst>
                  <a:ext uri="{FF2B5EF4-FFF2-40B4-BE49-F238E27FC236}">
                    <a16:creationId xmlns:a16="http://schemas.microsoft.com/office/drawing/2014/main"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35/24/21</a:t>
                </a:r>
                <a:endParaRPr kumimoji="1" lang="mr-IN" altLang="zh-CN" sz="700" b="1" dirty="0">
                  <a:solidFill>
                    <a:srgbClr val="FFFFFF"/>
                  </a:solidFill>
                  <a:latin typeface="Arial" charset="0"/>
                  <a:ea typeface="Arial" charset="0"/>
                  <a:cs typeface="Arial" charset="0"/>
                </a:endParaRPr>
              </a:p>
            </p:txBody>
          </p:sp>
          <p:sp>
            <p:nvSpPr>
              <p:cNvPr id="35" name="矩形 22">
                <a:extLst>
                  <a:ext uri="{FF2B5EF4-FFF2-40B4-BE49-F238E27FC236}">
                    <a16:creationId xmlns:a16="http://schemas.microsoft.com/office/drawing/2014/main"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666666"/>
                    </a:solidFill>
                    <a:latin typeface="Arial" charset="0"/>
                    <a:ea typeface="Arial" charset="0"/>
                    <a:cs typeface="Arial" charset="0"/>
                  </a:rPr>
                  <a:t>RGB</a:t>
                </a:r>
                <a:r>
                  <a:rPr kumimoji="1" lang="en-US" altLang="zh-CN" sz="700" b="1" dirty="0">
                    <a:solidFill>
                      <a:srgbClr val="666666"/>
                    </a:solidFill>
                    <a:latin typeface="Arial" charset="0"/>
                    <a:ea typeface="Arial" charset="0"/>
                    <a:cs typeface="Arial" charset="0"/>
                  </a:rPr>
                  <a:t> 221</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221/221</a:t>
                </a:r>
                <a:endParaRPr kumimoji="1" lang="mr-IN" altLang="zh-CN" sz="700" b="1" dirty="0">
                  <a:solidFill>
                    <a:srgbClr val="666666"/>
                  </a:solidFill>
                  <a:latin typeface="Arial" charset="0"/>
                  <a:ea typeface="Arial" charset="0"/>
                  <a:cs typeface="Arial" charset="0"/>
                </a:endParaRPr>
              </a:p>
            </p:txBody>
          </p:sp>
          <p:sp>
            <p:nvSpPr>
              <p:cNvPr id="36" name="矩形 12">
                <a:extLst>
                  <a:ext uri="{FF2B5EF4-FFF2-40B4-BE49-F238E27FC236}">
                    <a16:creationId xmlns:a16="http://schemas.microsoft.com/office/drawing/2014/main"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233</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140/128</a:t>
                </a:r>
                <a:endParaRPr kumimoji="1" lang="mr-IN" altLang="zh-CN" sz="7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159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a:t>
                </a:r>
                <a:endParaRPr kumimoji="1" lang="mr-IN" altLang="zh-CN" sz="700" b="1" dirty="0">
                  <a:solidFill>
                    <a:srgbClr val="FFFFFF"/>
                  </a:solidFill>
                  <a:latin typeface="Arial" charset="0"/>
                  <a:ea typeface="Arial" charset="0"/>
                  <a:cs typeface="Arial" charset="0"/>
                </a:endParaRPr>
              </a:p>
            </p:txBody>
          </p:sp>
          <p:sp>
            <p:nvSpPr>
              <p:cNvPr id="38" name="矩形 16">
                <a:extLst>
                  <a:ext uri="{FF2B5EF4-FFF2-40B4-BE49-F238E27FC236}">
                    <a16:creationId xmlns:a16="http://schemas.microsoft.com/office/drawing/2014/main"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666666"/>
                    </a:solidFill>
                    <a:latin typeface="Arial" charset="0"/>
                    <a:ea typeface="Arial" charset="0"/>
                    <a:cs typeface="Arial" charset="0"/>
                  </a:rPr>
                  <a:t>RGB</a:t>
                </a:r>
                <a:r>
                  <a:rPr kumimoji="1" lang="en-US" altLang="zh-CN" sz="700" b="1" dirty="0">
                    <a:solidFill>
                      <a:srgbClr val="666666"/>
                    </a:solidFill>
                    <a:latin typeface="Arial" charset="0"/>
                    <a:ea typeface="Arial" charset="0"/>
                    <a:cs typeface="Arial" charset="0"/>
                  </a:rPr>
                  <a:t> 245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220/87</a:t>
                </a:r>
                <a:endParaRPr kumimoji="1" lang="mr-IN" altLang="zh-CN" sz="700" b="1" dirty="0">
                  <a:solidFill>
                    <a:srgbClr val="666666"/>
                  </a:solidFill>
                  <a:latin typeface="Arial" charset="0"/>
                  <a:ea typeface="Arial" charset="0"/>
                  <a:cs typeface="Arial" charset="0"/>
                </a:endParaRPr>
              </a:p>
            </p:txBody>
          </p:sp>
          <p:sp>
            <p:nvSpPr>
              <p:cNvPr id="39" name="矩形 17">
                <a:extLst>
                  <a:ext uri="{FF2B5EF4-FFF2-40B4-BE49-F238E27FC236}">
                    <a16:creationId xmlns:a16="http://schemas.microsoft.com/office/drawing/2014/main"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240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133/0</a:t>
                </a:r>
                <a:endParaRPr kumimoji="1" lang="mr-IN" altLang="zh-CN" sz="700" b="1" dirty="0">
                  <a:solidFill>
                    <a:srgbClr val="FFFFFF"/>
                  </a:solidFill>
                  <a:latin typeface="Arial" charset="0"/>
                  <a:ea typeface="Arial" charset="0"/>
                  <a:cs typeface="Arial" charset="0"/>
                </a:endParaRPr>
              </a:p>
            </p:txBody>
          </p:sp>
          <p:sp>
            <p:nvSpPr>
              <p:cNvPr id="40" name="矩形 18">
                <a:extLst>
                  <a:ext uri="{FF2B5EF4-FFF2-40B4-BE49-F238E27FC236}">
                    <a16:creationId xmlns:a16="http://schemas.microsoft.com/office/drawing/2014/main"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181</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181/181</a:t>
                </a:r>
                <a:endParaRPr kumimoji="1" lang="mr-IN" altLang="zh-CN" sz="700" b="1" dirty="0">
                  <a:solidFill>
                    <a:srgbClr val="FFFFFF"/>
                  </a:solidFill>
                  <a:latin typeface="Arial" charset="0"/>
                  <a:ea typeface="Arial" charset="0"/>
                  <a:cs typeface="Arial" charset="0"/>
                </a:endParaRPr>
              </a:p>
            </p:txBody>
          </p:sp>
          <p:sp>
            <p:nvSpPr>
              <p:cNvPr id="42" name="矩形 19">
                <a:extLst>
                  <a:ext uri="{FF2B5EF4-FFF2-40B4-BE49-F238E27FC236}">
                    <a16:creationId xmlns:a16="http://schemas.microsoft.com/office/drawing/2014/main"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89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87/87</a:t>
                </a:r>
                <a:endParaRPr kumimoji="1" lang="mr-IN" altLang="zh-CN" sz="700" b="1" dirty="0">
                  <a:solidFill>
                    <a:srgbClr val="FFFFFF"/>
                  </a:solidFill>
                  <a:latin typeface="Arial" charset="0"/>
                  <a:ea typeface="Arial" charset="0"/>
                  <a:cs typeface="Arial" charset="0"/>
                </a:endParaRPr>
              </a:p>
            </p:txBody>
          </p:sp>
          <p:sp>
            <p:nvSpPr>
              <p:cNvPr id="43" name="矩形 22">
                <a:extLst>
                  <a:ext uri="{FF2B5EF4-FFF2-40B4-BE49-F238E27FC236}">
                    <a16:creationId xmlns:a16="http://schemas.microsoft.com/office/drawing/2014/main"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666666"/>
                    </a:solidFill>
                    <a:latin typeface="Arial" charset="0"/>
                    <a:ea typeface="Arial" charset="0"/>
                    <a:cs typeface="Arial" charset="0"/>
                  </a:rPr>
                  <a:t>RGB</a:t>
                </a:r>
                <a:r>
                  <a:rPr kumimoji="1" lang="en-US" altLang="zh-CN" sz="700" b="1" dirty="0">
                    <a:solidFill>
                      <a:srgbClr val="666666"/>
                    </a:solidFill>
                    <a:latin typeface="Arial" charset="0"/>
                    <a:ea typeface="Arial" charset="0"/>
                    <a:cs typeface="Arial" charset="0"/>
                  </a:rPr>
                  <a:t> 255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255/255</a:t>
                </a:r>
                <a:endParaRPr kumimoji="1" lang="mr-IN" altLang="zh-CN" sz="700" b="1" dirty="0">
                  <a:solidFill>
                    <a:srgbClr val="666666"/>
                  </a:solidFill>
                  <a:latin typeface="Arial" charset="0"/>
                  <a:ea typeface="Arial" charset="0"/>
                  <a:cs typeface="Arial" charset="0"/>
                </a:endParaRPr>
              </a:p>
            </p:txBody>
          </p:sp>
        </p:grpSp>
      </p:grpSp>
      <p:pic>
        <p:nvPicPr>
          <p:cNvPr id="2" name="图片 1"/>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195998" y="6321130"/>
            <a:ext cx="1269075" cy="277546"/>
          </a:xfrm>
          <a:prstGeom prst="rect">
            <a:avLst/>
          </a:prstGeom>
        </p:spPr>
      </p:pic>
    </p:spTree>
    <p:extLst>
      <p:ext uri="{BB962C8B-B14F-4D97-AF65-F5344CB8AC3E}">
        <p14:creationId xmlns:p14="http://schemas.microsoft.com/office/powerpoint/2010/main" val="39302804"/>
      </p:ext>
    </p:extLst>
  </p:cSld>
  <p:clrMap bg1="lt1" tx1="dk1" bg2="lt2" tx2="dk2" accent1="accent1" accent2="accent2" accent3="accent3" accent4="accent4" accent5="accent5" accent6="accent6" hlink="hlink" folHlink="folHlink"/>
  <p:sldLayoutIdLst>
    <p:sldLayoutId id="2147483937" r:id="rId1"/>
    <p:sldLayoutId id="2147483939" r:id="rId2"/>
    <p:sldLayoutId id="2147483940" r:id="rId3"/>
  </p:sldLayoutIdLst>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直接连接符 8"/>
          <p:cNvCxnSpPr/>
          <p:nvPr userDrawn="1"/>
        </p:nvCxnSpPr>
        <p:spPr>
          <a:xfrm>
            <a:off x="302459" y="468675"/>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5"/>
          <p:cNvSpPr>
            <a:spLocks noChangeArrowheads="1"/>
          </p:cNvSpPr>
          <p:nvPr userDrawn="1"/>
        </p:nvSpPr>
        <p:spPr bwMode="auto">
          <a:xfrm>
            <a:off x="3040917" y="6537794"/>
            <a:ext cx="272090" cy="195898"/>
          </a:xfrm>
          <a:prstGeom prst="rect">
            <a:avLst/>
          </a:prstGeom>
          <a:noFill/>
          <a:ln w="9525">
            <a:noFill/>
            <a:miter lim="800000"/>
            <a:headEnd/>
            <a:tailEnd/>
          </a:ln>
        </p:spPr>
        <p:txBody>
          <a:bodyPr lIns="0" tIns="0" rIns="0" bIns="0"/>
          <a:lstStyle/>
          <a:p>
            <a:pPr defTabSz="1219200" eaLnBrk="0" hangingPunct="0">
              <a:lnSpc>
                <a:spcPct val="85000"/>
              </a:lnSpc>
              <a:defRPr/>
            </a:pPr>
            <a:fld id="{F350CB96-EF0E-44F1-90D2-2D2DCEB1810F}" type="slidenum">
              <a:rPr lang="de-DE" altLang="zh-CN" sz="900" smtClean="0">
                <a:solidFill>
                  <a:prstClr val="white">
                    <a:lumMod val="65000"/>
                  </a:prstClr>
                </a:solidFill>
              </a:rPr>
              <a:pPr defTabSz="1219200" eaLnBrk="0" hangingPunct="0">
                <a:lnSpc>
                  <a:spcPct val="85000"/>
                </a:lnSpc>
                <a:defRPr/>
              </a:pPr>
              <a:t>‹#›</a:t>
            </a:fld>
            <a:endParaRPr lang="en-GB" altLang="zh-CN" sz="900" dirty="0">
              <a:solidFill>
                <a:prstClr val="white">
                  <a:lumMod val="65000"/>
                </a:prstClr>
              </a:solidFill>
            </a:endParaRPr>
          </a:p>
        </p:txBody>
      </p:sp>
      <p:pic>
        <p:nvPicPr>
          <p:cNvPr id="13" name="Picture 2" descr="C:\Users\z00124665\Desktop\图形1.wmf"/>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22305" y="6524434"/>
            <a:ext cx="2656233" cy="120939"/>
          </a:xfrm>
          <a:prstGeom prst="rect">
            <a:avLst/>
          </a:prstGeom>
          <a:noFill/>
        </p:spPr>
      </p:pic>
      <p:pic>
        <p:nvPicPr>
          <p:cNvPr id="14" name="Picture 2" descr="E:\01 日常工作\03 品牌规范设计\公司广告源文档\HW LOGO(horizontal）111.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0619538" y="6430759"/>
            <a:ext cx="1249363" cy="302933"/>
          </a:xfrm>
          <a:prstGeom prst="rect">
            <a:avLst/>
          </a:prstGeom>
          <a:noFill/>
        </p:spPr>
      </p:pic>
      <p:cxnSp>
        <p:nvCxnSpPr>
          <p:cNvPr id="15" name="直接连接符 14"/>
          <p:cNvCxnSpPr/>
          <p:nvPr userDrawn="1"/>
        </p:nvCxnSpPr>
        <p:spPr>
          <a:xfrm>
            <a:off x="327862" y="6371800"/>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descr="leading-new-ict.png"/>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436944" y="243378"/>
            <a:ext cx="1431957" cy="107975"/>
          </a:xfrm>
          <a:prstGeom prst="rect">
            <a:avLst/>
          </a:prstGeom>
        </p:spPr>
      </p:pic>
    </p:spTree>
    <p:extLst>
      <p:ext uri="{BB962C8B-B14F-4D97-AF65-F5344CB8AC3E}">
        <p14:creationId xmlns:p14="http://schemas.microsoft.com/office/powerpoint/2010/main" val="625753904"/>
      </p:ext>
    </p:extLst>
  </p:cSld>
  <p:clrMap bg1="lt1" tx1="dk1" bg2="lt2" tx2="dk2" accent1="accent1" accent2="accent2" accent3="accent3" accent4="accent4" accent5="accent5" accent6="accent6" hlink="hlink" folHlink="folHlink"/>
  <p:sldLayoutIdLst>
    <p:sldLayoutId id="2147483954" r:id="rId1"/>
  </p:sldLayoutIdLst>
  <p:txStyles>
    <p:titleStyle>
      <a:lvl1pPr algn="ctr" defTabSz="1219200" rtl="0" eaLnBrk="1" latinLnBrk="0" hangingPunct="1">
        <a:spcBef>
          <a:spcPct val="0"/>
        </a:spcBef>
        <a:buNone/>
        <a:defRPr sz="5899" kern="1200">
          <a:solidFill>
            <a:schemeClr val="bg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bg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bg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bg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bg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bg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直接连接符 8"/>
          <p:cNvCxnSpPr/>
          <p:nvPr userDrawn="1"/>
        </p:nvCxnSpPr>
        <p:spPr>
          <a:xfrm>
            <a:off x="302459" y="468675"/>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5"/>
          <p:cNvSpPr>
            <a:spLocks noChangeArrowheads="1"/>
          </p:cNvSpPr>
          <p:nvPr userDrawn="1"/>
        </p:nvSpPr>
        <p:spPr bwMode="auto">
          <a:xfrm>
            <a:off x="3040917" y="6537794"/>
            <a:ext cx="272090" cy="195898"/>
          </a:xfrm>
          <a:prstGeom prst="rect">
            <a:avLst/>
          </a:prstGeom>
          <a:noFill/>
          <a:ln w="9525">
            <a:noFill/>
            <a:miter lim="800000"/>
            <a:headEnd/>
            <a:tailEnd/>
          </a:ln>
        </p:spPr>
        <p:txBody>
          <a:bodyPr lIns="0" tIns="0" rIns="0" bIns="0"/>
          <a:lstStyle/>
          <a:p>
            <a:pPr defTabSz="1219200" eaLnBrk="0" hangingPunct="0">
              <a:lnSpc>
                <a:spcPct val="85000"/>
              </a:lnSpc>
              <a:defRPr/>
            </a:pPr>
            <a:fld id="{F350CB96-EF0E-44F1-90D2-2D2DCEB1810F}" type="slidenum">
              <a:rPr lang="de-DE" altLang="zh-CN" sz="900" smtClean="0">
                <a:solidFill>
                  <a:prstClr val="white">
                    <a:lumMod val="65000"/>
                  </a:prstClr>
                </a:solidFill>
              </a:rPr>
              <a:pPr defTabSz="1219200" eaLnBrk="0" hangingPunct="0">
                <a:lnSpc>
                  <a:spcPct val="85000"/>
                </a:lnSpc>
                <a:defRPr/>
              </a:pPr>
              <a:t>‹#›</a:t>
            </a:fld>
            <a:endParaRPr lang="en-GB" altLang="zh-CN" sz="900" dirty="0">
              <a:solidFill>
                <a:prstClr val="white">
                  <a:lumMod val="65000"/>
                </a:prstClr>
              </a:solidFill>
            </a:endParaRPr>
          </a:p>
        </p:txBody>
      </p:sp>
      <p:pic>
        <p:nvPicPr>
          <p:cNvPr id="13" name="Picture 2" descr="C:\Users\z00124665\Desktop\图形1.wmf"/>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22305" y="6524434"/>
            <a:ext cx="2656233" cy="120939"/>
          </a:xfrm>
          <a:prstGeom prst="rect">
            <a:avLst/>
          </a:prstGeom>
          <a:noFill/>
        </p:spPr>
      </p:pic>
      <p:pic>
        <p:nvPicPr>
          <p:cNvPr id="14" name="Picture 2" descr="E:\01 日常工作\03 品牌规范设计\公司广告源文档\HW LOGO(horizontal）111.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0619538" y="6430759"/>
            <a:ext cx="1249363" cy="302933"/>
          </a:xfrm>
          <a:prstGeom prst="rect">
            <a:avLst/>
          </a:prstGeom>
          <a:noFill/>
        </p:spPr>
      </p:pic>
      <p:cxnSp>
        <p:nvCxnSpPr>
          <p:cNvPr id="15" name="直接连接符 14"/>
          <p:cNvCxnSpPr/>
          <p:nvPr userDrawn="1"/>
        </p:nvCxnSpPr>
        <p:spPr>
          <a:xfrm>
            <a:off x="327862" y="6371800"/>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descr="leading-new-ict.png"/>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436944" y="243378"/>
            <a:ext cx="1431957" cy="107975"/>
          </a:xfrm>
          <a:prstGeom prst="rect">
            <a:avLst/>
          </a:prstGeom>
        </p:spPr>
      </p:pic>
    </p:spTree>
    <p:extLst>
      <p:ext uri="{BB962C8B-B14F-4D97-AF65-F5344CB8AC3E}">
        <p14:creationId xmlns:p14="http://schemas.microsoft.com/office/powerpoint/2010/main" val="1964014640"/>
      </p:ext>
    </p:extLst>
  </p:cSld>
  <p:clrMap bg1="lt1" tx1="dk1" bg2="lt2" tx2="dk2" accent1="accent1" accent2="accent2" accent3="accent3" accent4="accent4" accent5="accent5" accent6="accent6" hlink="hlink" folHlink="folHlink"/>
  <p:sldLayoutIdLst>
    <p:sldLayoutId id="2147483956" r:id="rId1"/>
  </p:sldLayoutIdLst>
  <p:transition spd="med" advClick="0">
    <p:fade/>
  </p:transition>
  <p:txStyles>
    <p:titleStyle>
      <a:lvl1pPr algn="ctr" defTabSz="1219200" rtl="0" eaLnBrk="1" latinLnBrk="0" hangingPunct="1">
        <a:spcBef>
          <a:spcPct val="0"/>
        </a:spcBef>
        <a:buNone/>
        <a:defRPr sz="5899" kern="1200">
          <a:solidFill>
            <a:schemeClr val="bg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bg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bg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bg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bg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bg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19" cstate="email">
            <a:extLst>
              <a:ext uri="{28A0092B-C50C-407E-A947-70E740481C1C}">
                <a14:useLocalDpi xmlns:a14="http://schemas.microsoft.com/office/drawing/2010/main"/>
              </a:ext>
            </a:extLst>
          </a:blip>
          <a:stretch>
            <a:fillRect/>
          </a:stretch>
        </p:blipFill>
        <p:spPr>
          <a:xfrm>
            <a:off x="1587" y="794"/>
            <a:ext cx="12193588" cy="6856412"/>
          </a:xfrm>
          <a:prstGeom prst="rect">
            <a:avLst/>
          </a:prstGeom>
        </p:spPr>
      </p:pic>
      <p:sp>
        <p:nvSpPr>
          <p:cNvPr id="2" name="标题占位符 1"/>
          <p:cNvSpPr>
            <a:spLocks noGrp="1"/>
          </p:cNvSpPr>
          <p:nvPr>
            <p:ph type="title"/>
          </p:nvPr>
        </p:nvSpPr>
        <p:spPr>
          <a:xfrm>
            <a:off x="609839" y="275167"/>
            <a:ext cx="10977087" cy="1142999"/>
          </a:xfrm>
          <a:prstGeom prst="rect">
            <a:avLst/>
          </a:prstGeom>
        </p:spPr>
        <p:txBody>
          <a:bodyPr vert="horz" lIns="121944" tIns="60972" rIns="121944" bIns="60972" rtlCol="0" anchor="ctr">
            <a:normAutofit/>
          </a:bodyPr>
          <a:lstStyle/>
          <a:p>
            <a:r>
              <a:rPr lang="zh-CN" altLang="en-US"/>
              <a:t>单击此处编辑母版标题样式</a:t>
            </a:r>
          </a:p>
        </p:txBody>
      </p:sp>
      <p:sp>
        <p:nvSpPr>
          <p:cNvPr id="3" name="文本占位符 2"/>
          <p:cNvSpPr>
            <a:spLocks noGrp="1"/>
          </p:cNvSpPr>
          <p:nvPr>
            <p:ph type="body" idx="1"/>
          </p:nvPr>
        </p:nvSpPr>
        <p:spPr>
          <a:xfrm>
            <a:off x="609839" y="1600202"/>
            <a:ext cx="10977087" cy="4525433"/>
          </a:xfrm>
          <a:prstGeom prst="rect">
            <a:avLst/>
          </a:prstGeom>
        </p:spPr>
        <p:txBody>
          <a:bodyPr vert="horz" lIns="121944" tIns="60972" rIns="121944" bIns="60972"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839" y="6356353"/>
            <a:ext cx="2845912" cy="366182"/>
          </a:xfrm>
          <a:prstGeom prst="rect">
            <a:avLst/>
          </a:prstGeom>
        </p:spPr>
        <p:txBody>
          <a:bodyPr vert="horz" lIns="121944" tIns="60972" rIns="121944" bIns="60972" rtlCol="0" anchor="ctr"/>
          <a:lstStyle>
            <a:lvl1pPr algn="l">
              <a:defRPr sz="1600">
                <a:solidFill>
                  <a:schemeClr val="tx1"/>
                </a:solidFill>
              </a:defRPr>
            </a:lvl1pPr>
          </a:lstStyle>
          <a:p>
            <a:pPr defTabSz="1219028"/>
            <a:fld id="{1A5B2B23-E5F0-44D7-A9FF-4B8E82156B39}" type="datetimeFigureOut">
              <a:rPr lang="zh-CN" altLang="en-US" smtClean="0">
                <a:solidFill>
                  <a:prstClr val="black"/>
                </a:solidFill>
              </a:rPr>
              <a:pPr defTabSz="1219028"/>
              <a:t>2020/4/24</a:t>
            </a:fld>
            <a:endParaRPr lang="zh-CN" altLang="en-US">
              <a:solidFill>
                <a:prstClr val="black"/>
              </a:solidFill>
            </a:endParaRPr>
          </a:p>
        </p:txBody>
      </p:sp>
      <p:sp>
        <p:nvSpPr>
          <p:cNvPr id="5" name="页脚占位符 4"/>
          <p:cNvSpPr>
            <a:spLocks noGrp="1"/>
          </p:cNvSpPr>
          <p:nvPr>
            <p:ph type="ftr" sz="quarter" idx="3"/>
          </p:nvPr>
        </p:nvSpPr>
        <p:spPr>
          <a:xfrm>
            <a:off x="4167228" y="6356353"/>
            <a:ext cx="3862308" cy="366182"/>
          </a:xfrm>
          <a:prstGeom prst="rect">
            <a:avLst/>
          </a:prstGeom>
        </p:spPr>
        <p:txBody>
          <a:bodyPr vert="horz" lIns="121944" tIns="60972" rIns="121944" bIns="60972" rtlCol="0" anchor="ctr"/>
          <a:lstStyle>
            <a:lvl1pPr algn="ctr">
              <a:defRPr sz="1600">
                <a:solidFill>
                  <a:schemeClr val="tx1"/>
                </a:solidFill>
              </a:defRPr>
            </a:lvl1pPr>
          </a:lstStyle>
          <a:p>
            <a:pPr defTabSz="1219028"/>
            <a:endParaRPr lang="zh-CN" altLang="en-US">
              <a:solidFill>
                <a:prstClr val="black"/>
              </a:solidFill>
            </a:endParaRPr>
          </a:p>
        </p:txBody>
      </p:sp>
      <p:sp>
        <p:nvSpPr>
          <p:cNvPr id="6" name="灯片编号占位符 5"/>
          <p:cNvSpPr>
            <a:spLocks noGrp="1"/>
          </p:cNvSpPr>
          <p:nvPr>
            <p:ph type="sldNum" sz="quarter" idx="4"/>
          </p:nvPr>
        </p:nvSpPr>
        <p:spPr>
          <a:xfrm>
            <a:off x="8741014" y="6356353"/>
            <a:ext cx="2845912" cy="366182"/>
          </a:xfrm>
          <a:prstGeom prst="rect">
            <a:avLst/>
          </a:prstGeom>
        </p:spPr>
        <p:txBody>
          <a:bodyPr vert="horz" lIns="121944" tIns="60972" rIns="121944" bIns="60972" rtlCol="0" anchor="ctr"/>
          <a:lstStyle>
            <a:lvl1pPr algn="r">
              <a:defRPr sz="1600">
                <a:solidFill>
                  <a:schemeClr val="tx1"/>
                </a:solidFill>
              </a:defRPr>
            </a:lvl1pPr>
          </a:lstStyle>
          <a:p>
            <a:pPr defTabSz="1219028"/>
            <a:fld id="{B2563A90-55EF-4D2C-B954-EDF55F24A661}" type="slidenum">
              <a:rPr lang="zh-CN" altLang="en-US" smtClean="0">
                <a:solidFill>
                  <a:prstClr val="black"/>
                </a:solidFill>
              </a:rPr>
              <a:pPr defTabSz="1219028"/>
              <a:t>‹#›</a:t>
            </a:fld>
            <a:endParaRPr lang="zh-CN" altLang="en-US">
              <a:solidFill>
                <a:prstClr val="black"/>
              </a:solidFill>
            </a:endParaRPr>
          </a:p>
        </p:txBody>
      </p:sp>
      <p:sp>
        <p:nvSpPr>
          <p:cNvPr id="10" name="Rectangle 86"/>
          <p:cNvSpPr>
            <a:spLocks noChangeArrowheads="1"/>
          </p:cNvSpPr>
          <p:nvPr userDrawn="1"/>
        </p:nvSpPr>
        <p:spPr bwMode="auto">
          <a:xfrm>
            <a:off x="11843798" y="6348968"/>
            <a:ext cx="328322" cy="426063"/>
          </a:xfrm>
          <a:prstGeom prst="rect">
            <a:avLst/>
          </a:prstGeom>
          <a:noFill/>
          <a:ln w="9525">
            <a:noFill/>
            <a:miter lim="800000"/>
            <a:headEnd/>
            <a:tailEnd/>
          </a:ln>
          <a:effectLst/>
        </p:spPr>
        <p:txBody>
          <a:bodyPr lIns="0" tIns="0" rIns="0" bIns="0"/>
          <a:lstStyle/>
          <a:p>
            <a:pPr defTabSz="987914" eaLnBrk="0" hangingPunct="0">
              <a:lnSpc>
                <a:spcPct val="85000"/>
              </a:lnSpc>
            </a:pPr>
            <a:endParaRPr lang="de-DE" sz="1300" dirty="0">
              <a:solidFill>
                <a:prstClr val="black"/>
              </a:solidFill>
              <a:latin typeface="FrutigerNext LT Light" pitchFamily="34" charset="0"/>
              <a:ea typeface="MS PGothic" pitchFamily="34" charset="-128"/>
            </a:endParaRPr>
          </a:p>
          <a:p>
            <a:pPr defTabSz="987914"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defTabSz="987914"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680107850"/>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8" r:id="rId10"/>
    <p:sldLayoutId id="2147483969" r:id="rId11"/>
    <p:sldLayoutId id="2147483970" r:id="rId12"/>
    <p:sldLayoutId id="2147483971" r:id="rId13"/>
    <p:sldLayoutId id="2147483972" r:id="rId14"/>
    <p:sldLayoutId id="2147483973" r:id="rId15"/>
    <p:sldLayoutId id="2147483974" r:id="rId16"/>
    <p:sldLayoutId id="2147483976" r:id="rId17"/>
  </p:sldLayoutIdLst>
  <p:txStyles>
    <p:titleStyle>
      <a:lvl1pPr algn="ctr" defTabSz="1219200" rtl="0" eaLnBrk="1" latinLnBrk="0" hangingPunct="1">
        <a:spcBef>
          <a:spcPct val="0"/>
        </a:spcBef>
        <a:buNone/>
        <a:defRPr sz="5899"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tx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tx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直接连接符 8"/>
          <p:cNvCxnSpPr/>
          <p:nvPr userDrawn="1"/>
        </p:nvCxnSpPr>
        <p:spPr>
          <a:xfrm>
            <a:off x="302459" y="468675"/>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5"/>
          <p:cNvSpPr>
            <a:spLocks noChangeArrowheads="1"/>
          </p:cNvSpPr>
          <p:nvPr userDrawn="1"/>
        </p:nvSpPr>
        <p:spPr bwMode="auto">
          <a:xfrm>
            <a:off x="3040917" y="6537794"/>
            <a:ext cx="272090" cy="195898"/>
          </a:xfrm>
          <a:prstGeom prst="rect">
            <a:avLst/>
          </a:prstGeom>
          <a:noFill/>
          <a:ln w="9525">
            <a:noFill/>
            <a:miter lim="800000"/>
            <a:headEnd/>
            <a:tailEnd/>
          </a:ln>
        </p:spPr>
        <p:txBody>
          <a:bodyPr lIns="0" tIns="0" rIns="0" bIns="0"/>
          <a:lstStyle/>
          <a:p>
            <a:pPr defTabSz="1219200" eaLnBrk="0" hangingPunct="0">
              <a:lnSpc>
                <a:spcPct val="85000"/>
              </a:lnSpc>
              <a:defRPr/>
            </a:pPr>
            <a:fld id="{F350CB96-EF0E-44F1-90D2-2D2DCEB1810F}" type="slidenum">
              <a:rPr lang="de-DE" altLang="zh-CN" sz="900" smtClean="0">
                <a:solidFill>
                  <a:prstClr val="white">
                    <a:lumMod val="65000"/>
                  </a:prstClr>
                </a:solidFill>
              </a:rPr>
              <a:pPr defTabSz="1219200" eaLnBrk="0" hangingPunct="0">
                <a:lnSpc>
                  <a:spcPct val="85000"/>
                </a:lnSpc>
                <a:defRPr/>
              </a:pPr>
              <a:t>‹#›</a:t>
            </a:fld>
            <a:endParaRPr lang="en-GB" altLang="zh-CN" sz="900" dirty="0">
              <a:solidFill>
                <a:prstClr val="white">
                  <a:lumMod val="65000"/>
                </a:prstClr>
              </a:solidFill>
            </a:endParaRPr>
          </a:p>
        </p:txBody>
      </p:sp>
      <p:pic>
        <p:nvPicPr>
          <p:cNvPr id="13" name="Picture 2" descr="C:\Users\z00124665\Desktop\图形1.wmf"/>
          <p:cNvPicPr>
            <a:picLocks noChangeAspect="1" noChangeArrowheads="1"/>
          </p:cNvPicPr>
          <p:nvPr userDrawn="1"/>
        </p:nvPicPr>
        <p:blipFill>
          <a:blip r:embed="rId16" cstate="email">
            <a:extLst>
              <a:ext uri="{28A0092B-C50C-407E-A947-70E740481C1C}">
                <a14:useLocalDpi xmlns:a14="http://schemas.microsoft.com/office/drawing/2010/main"/>
              </a:ext>
            </a:extLst>
          </a:blip>
          <a:srcRect/>
          <a:stretch>
            <a:fillRect/>
          </a:stretch>
        </p:blipFill>
        <p:spPr bwMode="auto">
          <a:xfrm>
            <a:off x="322305" y="6524434"/>
            <a:ext cx="2656233" cy="120939"/>
          </a:xfrm>
          <a:prstGeom prst="rect">
            <a:avLst/>
          </a:prstGeom>
          <a:noFill/>
        </p:spPr>
      </p:pic>
      <p:pic>
        <p:nvPicPr>
          <p:cNvPr id="14" name="Picture 2" descr="E:\01 日常工作\03 品牌规范设计\公司广告源文档\HW LOGO(horizontal）111.png"/>
          <p:cNvPicPr>
            <a:picLocks noChangeAspect="1" noChangeArrowheads="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10619538" y="6430759"/>
            <a:ext cx="1249363" cy="302933"/>
          </a:xfrm>
          <a:prstGeom prst="rect">
            <a:avLst/>
          </a:prstGeom>
          <a:noFill/>
        </p:spPr>
      </p:pic>
      <p:cxnSp>
        <p:nvCxnSpPr>
          <p:cNvPr id="15" name="直接连接符 14"/>
          <p:cNvCxnSpPr/>
          <p:nvPr userDrawn="1"/>
        </p:nvCxnSpPr>
        <p:spPr>
          <a:xfrm>
            <a:off x="327862" y="6371800"/>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descr="leading-new-ict.png"/>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a:off x="10436944" y="243378"/>
            <a:ext cx="1431957" cy="107975"/>
          </a:xfrm>
          <a:prstGeom prst="rect">
            <a:avLst/>
          </a:prstGeom>
        </p:spPr>
      </p:pic>
    </p:spTree>
    <p:extLst>
      <p:ext uri="{BB962C8B-B14F-4D97-AF65-F5344CB8AC3E}">
        <p14:creationId xmlns:p14="http://schemas.microsoft.com/office/powerpoint/2010/main" val="1542764906"/>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1" r:id="rId3"/>
    <p:sldLayoutId id="2147483982" r:id="rId4"/>
    <p:sldLayoutId id="2147483984" r:id="rId5"/>
    <p:sldLayoutId id="2147483985" r:id="rId6"/>
    <p:sldLayoutId id="2147483986" r:id="rId7"/>
    <p:sldLayoutId id="2147483987" r:id="rId8"/>
    <p:sldLayoutId id="2147483988" r:id="rId9"/>
    <p:sldLayoutId id="2147483989" r:id="rId10"/>
    <p:sldLayoutId id="2147483990" r:id="rId11"/>
    <p:sldLayoutId id="2147483991" r:id="rId12"/>
    <p:sldLayoutId id="2147483993" r:id="rId13"/>
    <p:sldLayoutId id="2147483994" r:id="rId14"/>
  </p:sldLayoutIdLst>
  <mc:AlternateContent xmlns:mc="http://schemas.openxmlformats.org/markup-compatibility/2006" xmlns:p14="http://schemas.microsoft.com/office/powerpoint/2010/main">
    <mc:Choice Requires="p14">
      <p:transition p14:dur="10" advClick="0">
        <p:fade/>
      </p:transition>
    </mc:Choice>
    <mc:Fallback xmlns="">
      <p:transition advClick="0">
        <p:fade/>
      </p:transition>
    </mc:Fallback>
  </mc:AlternateContent>
  <p:txStyles>
    <p:titleStyle>
      <a:lvl1pPr algn="ctr" defTabSz="1219200" rtl="0" eaLnBrk="1" latinLnBrk="0" hangingPunct="1">
        <a:spcBef>
          <a:spcPct val="0"/>
        </a:spcBef>
        <a:buNone/>
        <a:defRPr sz="5899" kern="1200">
          <a:solidFill>
            <a:schemeClr val="bg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bg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bg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bg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bg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bg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838" y="275167"/>
            <a:ext cx="10977087" cy="1143000"/>
          </a:xfrm>
          <a:prstGeom prst="rect">
            <a:avLst/>
          </a:prstGeom>
        </p:spPr>
        <p:txBody>
          <a:bodyPr vert="horz" lIns="91428" tIns="45714" rIns="91428" bIns="45714"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09838" y="1600204"/>
            <a:ext cx="10977087" cy="4525433"/>
          </a:xfrm>
          <a:prstGeom prst="rect">
            <a:avLst/>
          </a:prstGeom>
        </p:spPr>
        <p:txBody>
          <a:bodyPr vert="horz" lIns="91428" tIns="45714" rIns="91428" bIns="45714"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840" y="6356354"/>
            <a:ext cx="2845911" cy="366183"/>
          </a:xfrm>
          <a:prstGeom prst="rect">
            <a:avLst/>
          </a:prstGeom>
        </p:spPr>
        <p:txBody>
          <a:bodyPr vert="horz" lIns="91428" tIns="45714" rIns="91428" bIns="45714" rtlCol="0" anchor="ctr"/>
          <a:lstStyle>
            <a:lvl1pPr algn="l">
              <a:defRPr sz="1600">
                <a:solidFill>
                  <a:schemeClr val="tx1"/>
                </a:solidFill>
              </a:defRPr>
            </a:lvl1pPr>
          </a:lstStyle>
          <a:p>
            <a:pPr defTabSz="1219007"/>
            <a:fld id="{1A5B2B23-E5F0-44D7-A9FF-4B8E82156B39}" type="datetimeFigureOut">
              <a:rPr lang="zh-CN" altLang="en-US" smtClean="0">
                <a:solidFill>
                  <a:prstClr val="black"/>
                </a:solidFill>
              </a:rPr>
              <a:pPr defTabSz="1219007"/>
              <a:t>2020/4/24</a:t>
            </a:fld>
            <a:endParaRPr lang="zh-CN" altLang="en-US" dirty="0">
              <a:solidFill>
                <a:prstClr val="black"/>
              </a:solidFill>
            </a:endParaRPr>
          </a:p>
        </p:txBody>
      </p:sp>
      <p:sp>
        <p:nvSpPr>
          <p:cNvPr id="5" name="页脚占位符 4"/>
          <p:cNvSpPr>
            <a:spLocks noGrp="1"/>
          </p:cNvSpPr>
          <p:nvPr>
            <p:ph type="ftr" sz="quarter" idx="3"/>
          </p:nvPr>
        </p:nvSpPr>
        <p:spPr>
          <a:xfrm>
            <a:off x="4167228" y="6356354"/>
            <a:ext cx="3862308" cy="366183"/>
          </a:xfrm>
          <a:prstGeom prst="rect">
            <a:avLst/>
          </a:prstGeom>
        </p:spPr>
        <p:txBody>
          <a:bodyPr vert="horz" lIns="91428" tIns="45714" rIns="91428" bIns="45714" rtlCol="0" anchor="ctr"/>
          <a:lstStyle>
            <a:lvl1pPr algn="ctr">
              <a:defRPr sz="1600">
                <a:solidFill>
                  <a:schemeClr val="tx1"/>
                </a:solidFill>
              </a:defRPr>
            </a:lvl1pPr>
          </a:lstStyle>
          <a:p>
            <a:pPr defTabSz="1219007"/>
            <a:endParaRPr lang="zh-CN" altLang="en-US">
              <a:solidFill>
                <a:prstClr val="black"/>
              </a:solidFill>
            </a:endParaRPr>
          </a:p>
        </p:txBody>
      </p:sp>
      <p:sp>
        <p:nvSpPr>
          <p:cNvPr id="6" name="灯片编号占位符 5"/>
          <p:cNvSpPr>
            <a:spLocks noGrp="1"/>
          </p:cNvSpPr>
          <p:nvPr>
            <p:ph type="sldNum" sz="quarter" idx="4"/>
          </p:nvPr>
        </p:nvSpPr>
        <p:spPr>
          <a:xfrm>
            <a:off x="8741014" y="6356354"/>
            <a:ext cx="2845911" cy="366183"/>
          </a:xfrm>
          <a:prstGeom prst="rect">
            <a:avLst/>
          </a:prstGeom>
        </p:spPr>
        <p:txBody>
          <a:bodyPr vert="horz" lIns="91428" tIns="45714" rIns="91428" bIns="45714" rtlCol="0" anchor="ctr"/>
          <a:lstStyle>
            <a:lvl1pPr algn="r">
              <a:defRPr sz="1600">
                <a:solidFill>
                  <a:schemeClr val="tx1"/>
                </a:solidFill>
              </a:defRPr>
            </a:lvl1pPr>
          </a:lstStyle>
          <a:p>
            <a:pPr defTabSz="1219007"/>
            <a:fld id="{B2563A90-55EF-4D2C-B954-EDF55F24A661}" type="slidenum">
              <a:rPr lang="zh-CN" altLang="en-US" smtClean="0">
                <a:solidFill>
                  <a:prstClr val="black"/>
                </a:solidFill>
              </a:rPr>
              <a:pPr defTabSz="1219007"/>
              <a:t>‹#›</a:t>
            </a:fld>
            <a:endParaRPr lang="zh-CN" altLang="en-US">
              <a:solidFill>
                <a:prstClr val="black"/>
              </a:solidFill>
            </a:endParaRPr>
          </a:p>
        </p:txBody>
      </p:sp>
      <p:sp>
        <p:nvSpPr>
          <p:cNvPr id="10" name="Rectangle 86"/>
          <p:cNvSpPr>
            <a:spLocks noChangeArrowheads="1"/>
          </p:cNvSpPr>
          <p:nvPr/>
        </p:nvSpPr>
        <p:spPr bwMode="auto">
          <a:xfrm>
            <a:off x="572816" y="6431936"/>
            <a:ext cx="714271" cy="426064"/>
          </a:xfrm>
          <a:prstGeom prst="rect">
            <a:avLst/>
          </a:prstGeom>
          <a:noFill/>
          <a:ln w="9525">
            <a:noFill/>
            <a:miter lim="800000"/>
            <a:headEnd/>
            <a:tailEnd/>
          </a:ln>
          <a:effectLst/>
        </p:spPr>
        <p:txBody>
          <a:bodyPr lIns="0" tIns="0" rIns="0" bIns="0"/>
          <a:lstStyle/>
          <a:p>
            <a:pPr defTabSz="987758" eaLnBrk="0" hangingPunct="0">
              <a:lnSpc>
                <a:spcPct val="85000"/>
              </a:lnSpc>
            </a:pPr>
            <a:endParaRPr lang="de-DE" sz="1333" dirty="0">
              <a:solidFill>
                <a:prstClr val="black"/>
              </a:solidFill>
              <a:latin typeface="FrutigerNext LT Light" pitchFamily="34" charset="0"/>
              <a:ea typeface="MS PGothic" pitchFamily="34" charset="-128"/>
            </a:endParaRPr>
          </a:p>
          <a:p>
            <a:pPr defTabSz="987758" eaLnBrk="0" hangingPunct="0">
              <a:lnSpc>
                <a:spcPct val="85000"/>
              </a:lnSpc>
            </a:pPr>
            <a:fld id="{E68EC476-442B-4BB7-9603-F1440C241F3D}" type="slidenum">
              <a:rPr lang="de-DE" sz="1333" smtClean="0">
                <a:solidFill>
                  <a:prstClr val="white"/>
                </a:solidFill>
                <a:latin typeface="FrutigerNext LT Light" pitchFamily="34" charset="0"/>
                <a:ea typeface="MS PGothic" pitchFamily="34" charset="-128"/>
              </a:rPr>
              <a:pPr defTabSz="987758" eaLnBrk="0" hangingPunct="0">
                <a:lnSpc>
                  <a:spcPct val="85000"/>
                </a:lnSpc>
              </a:pPr>
              <a:t>‹#›</a:t>
            </a:fld>
            <a:endParaRPr lang="en-GB" sz="1333" dirty="0">
              <a:solidFill>
                <a:prstClr val="white"/>
              </a:solidFill>
              <a:latin typeface="FrutigerNext LT Light" pitchFamily="34" charset="0"/>
              <a:ea typeface="MS PGothic" pitchFamily="34" charset="-128"/>
            </a:endParaRPr>
          </a:p>
        </p:txBody>
      </p:sp>
      <p:pic>
        <p:nvPicPr>
          <p:cNvPr id="11" name="图片 10"/>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a:off x="2" y="2"/>
            <a:ext cx="12190250" cy="6857999"/>
          </a:xfrm>
          <a:prstGeom prst="rect">
            <a:avLst/>
          </a:prstGeom>
        </p:spPr>
      </p:pic>
      <p:cxnSp>
        <p:nvCxnSpPr>
          <p:cNvPr id="12" name="直接连接符 11"/>
          <p:cNvCxnSpPr/>
          <p:nvPr userDrawn="1"/>
        </p:nvCxnSpPr>
        <p:spPr>
          <a:xfrm>
            <a:off x="302458" y="468676"/>
            <a:ext cx="11541040" cy="0"/>
          </a:xfrm>
          <a:prstGeom prst="line">
            <a:avLst/>
          </a:prstGeom>
          <a:ln w="6350">
            <a:solidFill>
              <a:schemeClr val="tx2">
                <a:lumMod val="40000"/>
                <a:lumOff val="60000"/>
                <a:alpha val="54902"/>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327862" y="6371800"/>
            <a:ext cx="11541040" cy="0"/>
          </a:xfrm>
          <a:prstGeom prst="line">
            <a:avLst/>
          </a:prstGeom>
          <a:ln w="6350">
            <a:solidFill>
              <a:schemeClr val="tx2">
                <a:lumMod val="20000"/>
                <a:lumOff val="80000"/>
                <a:alpha val="54000"/>
              </a:schemeClr>
            </a:solidFill>
          </a:ln>
        </p:spPr>
        <p:style>
          <a:lnRef idx="1">
            <a:schemeClr val="accent1"/>
          </a:lnRef>
          <a:fillRef idx="0">
            <a:schemeClr val="accent1"/>
          </a:fillRef>
          <a:effectRef idx="0">
            <a:schemeClr val="accent1"/>
          </a:effectRef>
          <a:fontRef idx="minor">
            <a:schemeClr val="tx1"/>
          </a:fontRef>
        </p:style>
      </p:cxnSp>
      <p:sp>
        <p:nvSpPr>
          <p:cNvPr id="20" name="TextBox 2">
            <a:extLst>
              <a:ext uri="{FF2B5EF4-FFF2-40B4-BE49-F238E27FC236}">
                <a16:creationId xmlns:a16="http://schemas.microsoft.com/office/drawing/2014/main" id="{6785A3D6-1271-D247-9E96-1B376F4BE7BE}"/>
              </a:ext>
            </a:extLst>
          </p:cNvPr>
          <p:cNvSpPr txBox="1"/>
          <p:nvPr userDrawn="1"/>
        </p:nvSpPr>
        <p:spPr>
          <a:xfrm>
            <a:off x="668663" y="6433292"/>
            <a:ext cx="1952052" cy="276999"/>
          </a:xfrm>
          <a:prstGeom prst="rect">
            <a:avLst/>
          </a:prstGeom>
          <a:noFill/>
        </p:spPr>
        <p:txBody>
          <a:bodyPr wrap="square" rtlCol="0">
            <a:spAutoFit/>
          </a:bodyPr>
          <a:lstStyle/>
          <a:p>
            <a:pPr defTabSz="1219007"/>
            <a:r>
              <a:rPr lang="en-US" sz="1200" dirty="0">
                <a:solidFill>
                  <a:prstClr val="white"/>
                </a:solidFill>
                <a:cs typeface="Arial" panose="020B0604020202020204" pitchFamily="34" charset="0"/>
              </a:rPr>
              <a:t>Huawei Confidential</a:t>
            </a:r>
          </a:p>
        </p:txBody>
      </p:sp>
      <p:pic>
        <p:nvPicPr>
          <p:cNvPr id="7" name="图片 6"/>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10813077" y="6501641"/>
            <a:ext cx="1007828" cy="226521"/>
          </a:xfrm>
          <a:prstGeom prst="rect">
            <a:avLst/>
          </a:prstGeom>
        </p:spPr>
      </p:pic>
    </p:spTree>
    <p:extLst>
      <p:ext uri="{BB962C8B-B14F-4D97-AF65-F5344CB8AC3E}">
        <p14:creationId xmlns:p14="http://schemas.microsoft.com/office/powerpoint/2010/main" val="2518480917"/>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2" r:id="rId6"/>
    <p:sldLayoutId id="2147484003" r:id="rId7"/>
    <p:sldLayoutId id="2147484004" r:id="rId8"/>
    <p:sldLayoutId id="2147484005" r:id="rId9"/>
    <p:sldLayoutId id="2147484006" r:id="rId10"/>
    <p:sldLayoutId id="2147484007" r:id="rId11"/>
    <p:sldLayoutId id="2147484008" r:id="rId12"/>
    <p:sldLayoutId id="2147484010" r:id="rId13"/>
    <p:sldLayoutId id="2147484011" r:id="rId14"/>
  </p:sldLayoutIdLst>
  <p:txStyles>
    <p:titleStyle>
      <a:lvl1pPr algn="ctr" defTabSz="1219007" rtl="0" eaLnBrk="1" latinLnBrk="0" hangingPunct="1">
        <a:spcBef>
          <a:spcPct val="0"/>
        </a:spcBef>
        <a:buNone/>
        <a:defRPr sz="5867" kern="1200">
          <a:solidFill>
            <a:schemeClr val="bg1"/>
          </a:solidFill>
          <a:latin typeface="+mj-lt"/>
          <a:ea typeface="+mj-ea"/>
          <a:cs typeface="+mj-cs"/>
        </a:defRPr>
      </a:lvl1pPr>
    </p:titleStyle>
    <p:bodyStyle>
      <a:lvl1pPr marL="457127" indent="-457127" algn="l" defTabSz="1219007" rtl="0" eaLnBrk="1" latinLnBrk="0" hangingPunct="1">
        <a:spcBef>
          <a:spcPct val="20000"/>
        </a:spcBef>
        <a:buFont typeface="Arial" pitchFamily="34" charset="0"/>
        <a:buChar char="•"/>
        <a:defRPr sz="4267" kern="1200">
          <a:solidFill>
            <a:schemeClr val="bg1"/>
          </a:solidFill>
          <a:latin typeface="+mn-lt"/>
          <a:ea typeface="+mn-ea"/>
          <a:cs typeface="+mn-cs"/>
        </a:defRPr>
      </a:lvl1pPr>
      <a:lvl2pPr marL="990442" indent="-380940" algn="l" defTabSz="1219007"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758" indent="-304752" algn="l" defTabSz="1219007"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261" indent="-304752" algn="l" defTabSz="1219007"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2766" indent="-304752" algn="l" defTabSz="1219007"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270" indent="-304752" algn="l" defTabSz="1219007"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1772" indent="-304752" algn="l" defTabSz="1219007"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275" indent="-304752" algn="l" defTabSz="1219007"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0778" indent="-304752" algn="l" defTabSz="1219007"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007" rtl="0" eaLnBrk="1" latinLnBrk="0" hangingPunct="1">
        <a:defRPr sz="2400" kern="1200">
          <a:solidFill>
            <a:schemeClr val="tx1"/>
          </a:solidFill>
          <a:latin typeface="+mn-lt"/>
          <a:ea typeface="+mn-ea"/>
          <a:cs typeface="+mn-cs"/>
        </a:defRPr>
      </a:lvl1pPr>
      <a:lvl2pPr marL="609505" algn="l" defTabSz="1219007" rtl="0" eaLnBrk="1" latinLnBrk="0" hangingPunct="1">
        <a:defRPr sz="2400" kern="1200">
          <a:solidFill>
            <a:schemeClr val="tx1"/>
          </a:solidFill>
          <a:latin typeface="+mn-lt"/>
          <a:ea typeface="+mn-ea"/>
          <a:cs typeface="+mn-cs"/>
        </a:defRPr>
      </a:lvl2pPr>
      <a:lvl3pPr marL="1219007" algn="l" defTabSz="1219007" rtl="0" eaLnBrk="1" latinLnBrk="0" hangingPunct="1">
        <a:defRPr sz="2400" kern="1200">
          <a:solidFill>
            <a:schemeClr val="tx1"/>
          </a:solidFill>
          <a:latin typeface="+mn-lt"/>
          <a:ea typeface="+mn-ea"/>
          <a:cs typeface="+mn-cs"/>
        </a:defRPr>
      </a:lvl3pPr>
      <a:lvl4pPr marL="1828510" algn="l" defTabSz="1219007" rtl="0" eaLnBrk="1" latinLnBrk="0" hangingPunct="1">
        <a:defRPr sz="2400" kern="1200">
          <a:solidFill>
            <a:schemeClr val="tx1"/>
          </a:solidFill>
          <a:latin typeface="+mn-lt"/>
          <a:ea typeface="+mn-ea"/>
          <a:cs typeface="+mn-cs"/>
        </a:defRPr>
      </a:lvl4pPr>
      <a:lvl5pPr marL="2438014" algn="l" defTabSz="1219007" rtl="0" eaLnBrk="1" latinLnBrk="0" hangingPunct="1">
        <a:defRPr sz="2400" kern="1200">
          <a:solidFill>
            <a:schemeClr val="tx1"/>
          </a:solidFill>
          <a:latin typeface="+mn-lt"/>
          <a:ea typeface="+mn-ea"/>
          <a:cs typeface="+mn-cs"/>
        </a:defRPr>
      </a:lvl5pPr>
      <a:lvl6pPr marL="3047518" algn="l" defTabSz="1219007" rtl="0" eaLnBrk="1" latinLnBrk="0" hangingPunct="1">
        <a:defRPr sz="2400" kern="1200">
          <a:solidFill>
            <a:schemeClr val="tx1"/>
          </a:solidFill>
          <a:latin typeface="+mn-lt"/>
          <a:ea typeface="+mn-ea"/>
          <a:cs typeface="+mn-cs"/>
        </a:defRPr>
      </a:lvl6pPr>
      <a:lvl7pPr marL="3657021" algn="l" defTabSz="1219007" rtl="0" eaLnBrk="1" latinLnBrk="0" hangingPunct="1">
        <a:defRPr sz="2400" kern="1200">
          <a:solidFill>
            <a:schemeClr val="tx1"/>
          </a:solidFill>
          <a:latin typeface="+mn-lt"/>
          <a:ea typeface="+mn-ea"/>
          <a:cs typeface="+mn-cs"/>
        </a:defRPr>
      </a:lvl7pPr>
      <a:lvl8pPr marL="4266523" algn="l" defTabSz="1219007" rtl="0" eaLnBrk="1" latinLnBrk="0" hangingPunct="1">
        <a:defRPr sz="2400" kern="1200">
          <a:solidFill>
            <a:schemeClr val="tx1"/>
          </a:solidFill>
          <a:latin typeface="+mn-lt"/>
          <a:ea typeface="+mn-ea"/>
          <a:cs typeface="+mn-cs"/>
        </a:defRPr>
      </a:lvl8pPr>
      <a:lvl9pPr marL="4876027" algn="l" defTabSz="1219007" rtl="0" eaLnBrk="1" latinLnBrk="0" hangingPunct="1">
        <a:defRPr sz="24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6221"/>
          </a:xfrm>
          <a:prstGeom prst="rect">
            <a:avLst/>
          </a:prstGeom>
          <a:noFill/>
        </p:spPr>
        <p:txBody>
          <a:bodyPr wrap="square" rtlCol="0">
            <a:spAutoFit/>
          </a:bodyPr>
          <a:lstStyle/>
          <a:p>
            <a:r>
              <a:rPr lang="en-US" sz="100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defTabSz="890849">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defTabSz="890849">
                <a:defRPr/>
              </a:pPr>
              <a:t>‹#›</a:t>
            </a:fld>
            <a:endParaRPr lang="en-US" sz="974" dirty="0">
              <a:solidFill>
                <a:srgbClr val="1D1D1B"/>
              </a:solidFill>
              <a:latin typeface="Arial" panose="020B0604020202020204" pitchFamily="34" charset="0"/>
              <a:cs typeface="Arial" panose="020B0604020202020204" pitchFamily="34" charset="0"/>
            </a:endParaRPr>
          </a:p>
        </p:txBody>
      </p:sp>
      <p:grpSp>
        <p:nvGrpSpPr>
          <p:cNvPr id="25" name="组合 24"/>
          <p:cNvGrpSpPr/>
          <p:nvPr userDrawn="1"/>
        </p:nvGrpSpPr>
        <p:grpSpPr>
          <a:xfrm>
            <a:off x="12216278" y="2931937"/>
            <a:ext cx="1982916"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a16="http://schemas.microsoft.com/office/drawing/2014/main"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186C</a:t>
                </a:r>
              </a:p>
              <a:p>
                <a:pPr algn="ctr"/>
                <a:r>
                  <a:rPr kumimoji="1" lang="en-US" altLang="zh-CN" sz="700" b="1" dirty="0">
                    <a:solidFill>
                      <a:srgbClr val="FFFFFF"/>
                    </a:solidFill>
                    <a:latin typeface="Arial" charset="0"/>
                    <a:ea typeface="Arial" charset="0"/>
                    <a:cs typeface="Arial" charset="0"/>
                  </a:rPr>
                  <a:t>RGB 200/16/46</a:t>
                </a:r>
              </a:p>
            </p:txBody>
          </p:sp>
          <p:sp>
            <p:nvSpPr>
              <p:cNvPr id="45" name="矩形 9">
                <a:extLst>
                  <a:ext uri="{FF2B5EF4-FFF2-40B4-BE49-F238E27FC236}">
                    <a16:creationId xmlns:a16="http://schemas.microsoft.com/office/drawing/2014/main"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185C</a:t>
                </a:r>
              </a:p>
              <a:p>
                <a:pPr algn="ctr"/>
                <a:r>
                  <a:rPr kumimoji="1" lang="en-US" altLang="zh-CN" sz="700" b="1" dirty="0">
                    <a:solidFill>
                      <a:srgbClr val="FFFFFF"/>
                    </a:solidFill>
                    <a:latin typeface="Arial" charset="0"/>
                    <a:ea typeface="Arial" charset="0"/>
                    <a:cs typeface="Arial" charset="0"/>
                  </a:rPr>
                  <a:t>RGB 199/0/11</a:t>
                </a:r>
              </a:p>
            </p:txBody>
          </p:sp>
          <p:sp>
            <p:nvSpPr>
              <p:cNvPr id="46" name="文本框 31">
                <a:extLst>
                  <a:ext uri="{FF2B5EF4-FFF2-40B4-BE49-F238E27FC236}">
                    <a16:creationId xmlns:a16="http://schemas.microsoft.com/office/drawing/2014/main" id="{58918196-0639-EE4B-AFC2-315BE04587B9}"/>
                  </a:ext>
                </a:extLst>
              </p:cNvPr>
              <p:cNvSpPr txBox="1"/>
              <p:nvPr userDrawn="1"/>
            </p:nvSpPr>
            <p:spPr>
              <a:xfrm>
                <a:off x="12326898" y="2207613"/>
                <a:ext cx="384721" cy="153888"/>
              </a:xfrm>
              <a:prstGeom prst="rect">
                <a:avLst/>
              </a:prstGeom>
              <a:noFill/>
            </p:spPr>
            <p:txBody>
              <a:bodyPr wrap="none" lIns="0" tIns="0" rIns="0" bIns="0" rtlCol="0">
                <a:spAutoFit/>
              </a:bodyPr>
              <a:lstStyle/>
              <a:p>
                <a:pPr algn="ctr"/>
                <a:r>
                  <a:rPr kumimoji="1" lang="zh-CN" altLang="en-US" sz="1000" dirty="0">
                    <a:solidFill>
                      <a:srgbClr val="1D1D1A"/>
                    </a:solidFill>
                    <a:latin typeface="Microsoft YaHei" panose="020B0503020204020204" pitchFamily="34" charset="-122"/>
                    <a:ea typeface="Microsoft YaHei" panose="020B0503020204020204" pitchFamily="34" charset="-122"/>
                  </a:rPr>
                  <a:t>品牌色</a:t>
                </a:r>
              </a:p>
            </p:txBody>
          </p:sp>
        </p:grpSp>
        <p:grpSp>
          <p:nvGrpSpPr>
            <p:cNvPr id="27" name="组合 26"/>
            <p:cNvGrpSpPr/>
            <p:nvPr userDrawn="1"/>
          </p:nvGrpSpPr>
          <p:grpSpPr>
            <a:xfrm>
              <a:off x="12216278" y="3080825"/>
              <a:ext cx="1982912" cy="3785795"/>
              <a:chOff x="12216278" y="3080825"/>
              <a:chExt cx="1982912" cy="3785795"/>
            </a:xfrm>
          </p:grpSpPr>
          <p:sp>
            <p:nvSpPr>
              <p:cNvPr id="28" name="矩形 12">
                <a:extLst>
                  <a:ext uri="{FF2B5EF4-FFF2-40B4-BE49-F238E27FC236}">
                    <a16:creationId xmlns:a16="http://schemas.microsoft.com/office/drawing/2014/main"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234</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90/79</a:t>
                </a:r>
                <a:endParaRPr kumimoji="1" lang="mr-IN" altLang="zh-CN" sz="700" b="1" dirty="0">
                  <a:solidFill>
                    <a:srgbClr val="FFFFFF"/>
                  </a:solidFill>
                  <a:latin typeface="Arial" charset="0"/>
                  <a:ea typeface="Arial" charset="0"/>
                  <a:cs typeface="Arial" charset="0"/>
                </a:endParaRPr>
              </a:p>
            </p:txBody>
          </p:sp>
          <p:sp>
            <p:nvSpPr>
              <p:cNvPr id="29" name="矩形 13">
                <a:extLst>
                  <a:ext uri="{FF2B5EF4-FFF2-40B4-BE49-F238E27FC236}">
                    <a16:creationId xmlns:a16="http://schemas.microsoft.com/office/drawing/2014/main"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120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0/15</a:t>
                </a:r>
                <a:endParaRPr kumimoji="1" lang="mr-IN" altLang="zh-CN" sz="700" b="1" dirty="0">
                  <a:solidFill>
                    <a:srgbClr val="FFFFFF"/>
                  </a:solidFill>
                  <a:latin typeface="Arial" charset="0"/>
                  <a:ea typeface="Arial" charset="0"/>
                  <a:cs typeface="Arial" charset="0"/>
                </a:endParaRPr>
              </a:p>
            </p:txBody>
          </p:sp>
          <p:sp>
            <p:nvSpPr>
              <p:cNvPr id="30" name="文本框 15">
                <a:extLst>
                  <a:ext uri="{FF2B5EF4-FFF2-40B4-BE49-F238E27FC236}">
                    <a16:creationId xmlns:a16="http://schemas.microsoft.com/office/drawing/2014/main" id="{8F53C07A-1022-C740-8F8D-97538E174D38}"/>
                  </a:ext>
                </a:extLst>
              </p:cNvPr>
              <p:cNvSpPr txBox="1"/>
              <p:nvPr userDrawn="1"/>
            </p:nvSpPr>
            <p:spPr>
              <a:xfrm>
                <a:off x="12216278" y="3080825"/>
                <a:ext cx="569387" cy="153888"/>
              </a:xfrm>
              <a:prstGeom prst="rect">
                <a:avLst/>
              </a:prstGeom>
              <a:noFill/>
            </p:spPr>
            <p:txBody>
              <a:bodyPr wrap="square" lIns="0" tIns="0" rIns="0" bIns="0" rtlCol="0" anchor="b" anchorCtr="0">
                <a:spAutoFit/>
              </a:bodyPr>
              <a:lstStyle/>
              <a:p>
                <a:pPr algn="ctr"/>
                <a:r>
                  <a:rPr kumimoji="1" lang="zh-CN" altLang="en-US" sz="1000" dirty="0">
                    <a:solidFill>
                      <a:srgbClr val="1D1D1A"/>
                    </a:solidFill>
                    <a:latin typeface="Microsoft YaHei" panose="020B0503020204020204" pitchFamily="34" charset="-122"/>
                    <a:ea typeface="Microsoft YaHei" panose="020B0503020204020204" pitchFamily="34" charset="-122"/>
                  </a:rPr>
                  <a:t>辅助色</a:t>
                </a:r>
              </a:p>
            </p:txBody>
          </p:sp>
          <p:sp>
            <p:nvSpPr>
              <p:cNvPr id="31" name="矩形 16">
                <a:extLst>
                  <a:ext uri="{FF2B5EF4-FFF2-40B4-BE49-F238E27FC236}">
                    <a16:creationId xmlns:a16="http://schemas.microsoft.com/office/drawing/2014/main"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248</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181/60</a:t>
                </a:r>
                <a:endParaRPr kumimoji="1" lang="mr-IN" altLang="zh-CN" sz="700" b="1" dirty="0">
                  <a:solidFill>
                    <a:srgbClr val="FFFFFF"/>
                  </a:solidFill>
                  <a:latin typeface="Arial" charset="0"/>
                  <a:ea typeface="Arial" charset="0"/>
                  <a:cs typeface="Arial" charset="0"/>
                </a:endParaRPr>
              </a:p>
            </p:txBody>
          </p:sp>
          <p:sp>
            <p:nvSpPr>
              <p:cNvPr id="32" name="矩形 17">
                <a:extLst>
                  <a:ext uri="{FF2B5EF4-FFF2-40B4-BE49-F238E27FC236}">
                    <a16:creationId xmlns:a16="http://schemas.microsoft.com/office/drawing/2014/main"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235</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92/1</a:t>
                </a:r>
                <a:endParaRPr kumimoji="1" lang="mr-IN" altLang="zh-CN" sz="700" b="1" dirty="0">
                  <a:solidFill>
                    <a:srgbClr val="FFFFFF"/>
                  </a:solidFill>
                  <a:latin typeface="Arial" charset="0"/>
                  <a:ea typeface="Arial" charset="0"/>
                  <a:cs typeface="Arial" charset="0"/>
                </a:endParaRPr>
              </a:p>
            </p:txBody>
          </p:sp>
          <p:sp>
            <p:nvSpPr>
              <p:cNvPr id="33" name="矩形 18">
                <a:extLst>
                  <a:ext uri="{FF2B5EF4-FFF2-40B4-BE49-F238E27FC236}">
                    <a16:creationId xmlns:a16="http://schemas.microsoft.com/office/drawing/2014/main"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137/137/137</a:t>
                </a:r>
                <a:endParaRPr kumimoji="1" lang="mr-IN" altLang="zh-CN" sz="700" b="1" dirty="0">
                  <a:solidFill>
                    <a:srgbClr val="FFFFFF"/>
                  </a:solidFill>
                  <a:latin typeface="Arial" charset="0"/>
                  <a:ea typeface="Arial" charset="0"/>
                  <a:cs typeface="Arial" charset="0"/>
                </a:endParaRPr>
              </a:p>
            </p:txBody>
          </p:sp>
          <p:sp>
            <p:nvSpPr>
              <p:cNvPr id="34" name="矩形 19">
                <a:extLst>
                  <a:ext uri="{FF2B5EF4-FFF2-40B4-BE49-F238E27FC236}">
                    <a16:creationId xmlns:a16="http://schemas.microsoft.com/office/drawing/2014/main"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35/24/21</a:t>
                </a:r>
                <a:endParaRPr kumimoji="1" lang="mr-IN" altLang="zh-CN" sz="700" b="1" dirty="0">
                  <a:solidFill>
                    <a:srgbClr val="FFFFFF"/>
                  </a:solidFill>
                  <a:latin typeface="Arial" charset="0"/>
                  <a:ea typeface="Arial" charset="0"/>
                  <a:cs typeface="Arial" charset="0"/>
                </a:endParaRPr>
              </a:p>
            </p:txBody>
          </p:sp>
          <p:sp>
            <p:nvSpPr>
              <p:cNvPr id="35" name="矩形 22">
                <a:extLst>
                  <a:ext uri="{FF2B5EF4-FFF2-40B4-BE49-F238E27FC236}">
                    <a16:creationId xmlns:a16="http://schemas.microsoft.com/office/drawing/2014/main"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666666"/>
                    </a:solidFill>
                    <a:latin typeface="Arial" charset="0"/>
                    <a:ea typeface="Arial" charset="0"/>
                    <a:cs typeface="Arial" charset="0"/>
                  </a:rPr>
                  <a:t>RGB</a:t>
                </a:r>
                <a:r>
                  <a:rPr kumimoji="1" lang="en-US" altLang="zh-CN" sz="700" b="1" dirty="0">
                    <a:solidFill>
                      <a:srgbClr val="666666"/>
                    </a:solidFill>
                    <a:latin typeface="Arial" charset="0"/>
                    <a:ea typeface="Arial" charset="0"/>
                    <a:cs typeface="Arial" charset="0"/>
                  </a:rPr>
                  <a:t> 221</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221/221</a:t>
                </a:r>
                <a:endParaRPr kumimoji="1" lang="mr-IN" altLang="zh-CN" sz="700" b="1" dirty="0">
                  <a:solidFill>
                    <a:srgbClr val="666666"/>
                  </a:solidFill>
                  <a:latin typeface="Arial" charset="0"/>
                  <a:ea typeface="Arial" charset="0"/>
                  <a:cs typeface="Arial" charset="0"/>
                </a:endParaRPr>
              </a:p>
            </p:txBody>
          </p:sp>
          <p:sp>
            <p:nvSpPr>
              <p:cNvPr id="36" name="矩形 12">
                <a:extLst>
                  <a:ext uri="{FF2B5EF4-FFF2-40B4-BE49-F238E27FC236}">
                    <a16:creationId xmlns:a16="http://schemas.microsoft.com/office/drawing/2014/main"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233</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140/128</a:t>
                </a:r>
                <a:endParaRPr kumimoji="1" lang="mr-IN" altLang="zh-CN" sz="7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159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a:t>
                </a:r>
                <a:endParaRPr kumimoji="1" lang="mr-IN" altLang="zh-CN" sz="700" b="1" dirty="0">
                  <a:solidFill>
                    <a:srgbClr val="FFFFFF"/>
                  </a:solidFill>
                  <a:latin typeface="Arial" charset="0"/>
                  <a:ea typeface="Arial" charset="0"/>
                  <a:cs typeface="Arial" charset="0"/>
                </a:endParaRPr>
              </a:p>
            </p:txBody>
          </p:sp>
          <p:sp>
            <p:nvSpPr>
              <p:cNvPr id="38" name="矩形 16">
                <a:extLst>
                  <a:ext uri="{FF2B5EF4-FFF2-40B4-BE49-F238E27FC236}">
                    <a16:creationId xmlns:a16="http://schemas.microsoft.com/office/drawing/2014/main"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666666"/>
                    </a:solidFill>
                    <a:latin typeface="Arial" charset="0"/>
                    <a:ea typeface="Arial" charset="0"/>
                    <a:cs typeface="Arial" charset="0"/>
                  </a:rPr>
                  <a:t>RGB</a:t>
                </a:r>
                <a:r>
                  <a:rPr kumimoji="1" lang="en-US" altLang="zh-CN" sz="700" b="1" dirty="0">
                    <a:solidFill>
                      <a:srgbClr val="666666"/>
                    </a:solidFill>
                    <a:latin typeface="Arial" charset="0"/>
                    <a:ea typeface="Arial" charset="0"/>
                    <a:cs typeface="Arial" charset="0"/>
                  </a:rPr>
                  <a:t> 245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220/87</a:t>
                </a:r>
                <a:endParaRPr kumimoji="1" lang="mr-IN" altLang="zh-CN" sz="700" b="1" dirty="0">
                  <a:solidFill>
                    <a:srgbClr val="666666"/>
                  </a:solidFill>
                  <a:latin typeface="Arial" charset="0"/>
                  <a:ea typeface="Arial" charset="0"/>
                  <a:cs typeface="Arial" charset="0"/>
                </a:endParaRPr>
              </a:p>
            </p:txBody>
          </p:sp>
          <p:sp>
            <p:nvSpPr>
              <p:cNvPr id="39" name="矩形 17">
                <a:extLst>
                  <a:ext uri="{FF2B5EF4-FFF2-40B4-BE49-F238E27FC236}">
                    <a16:creationId xmlns:a16="http://schemas.microsoft.com/office/drawing/2014/main"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240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133/0</a:t>
                </a:r>
                <a:endParaRPr kumimoji="1" lang="mr-IN" altLang="zh-CN" sz="700" b="1" dirty="0">
                  <a:solidFill>
                    <a:srgbClr val="FFFFFF"/>
                  </a:solidFill>
                  <a:latin typeface="Arial" charset="0"/>
                  <a:ea typeface="Arial" charset="0"/>
                  <a:cs typeface="Arial" charset="0"/>
                </a:endParaRPr>
              </a:p>
            </p:txBody>
          </p:sp>
          <p:sp>
            <p:nvSpPr>
              <p:cNvPr id="40" name="矩形 18">
                <a:extLst>
                  <a:ext uri="{FF2B5EF4-FFF2-40B4-BE49-F238E27FC236}">
                    <a16:creationId xmlns:a16="http://schemas.microsoft.com/office/drawing/2014/main"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181</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181/181</a:t>
                </a:r>
                <a:endParaRPr kumimoji="1" lang="mr-IN" altLang="zh-CN" sz="700" b="1" dirty="0">
                  <a:solidFill>
                    <a:srgbClr val="FFFFFF"/>
                  </a:solidFill>
                  <a:latin typeface="Arial" charset="0"/>
                  <a:ea typeface="Arial" charset="0"/>
                  <a:cs typeface="Arial" charset="0"/>
                </a:endParaRPr>
              </a:p>
            </p:txBody>
          </p:sp>
          <p:sp>
            <p:nvSpPr>
              <p:cNvPr id="42" name="矩形 19">
                <a:extLst>
                  <a:ext uri="{FF2B5EF4-FFF2-40B4-BE49-F238E27FC236}">
                    <a16:creationId xmlns:a16="http://schemas.microsoft.com/office/drawing/2014/main"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89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87/87</a:t>
                </a:r>
                <a:endParaRPr kumimoji="1" lang="mr-IN" altLang="zh-CN" sz="700" b="1" dirty="0">
                  <a:solidFill>
                    <a:srgbClr val="FFFFFF"/>
                  </a:solidFill>
                  <a:latin typeface="Arial" charset="0"/>
                  <a:ea typeface="Arial" charset="0"/>
                  <a:cs typeface="Arial" charset="0"/>
                </a:endParaRPr>
              </a:p>
            </p:txBody>
          </p:sp>
          <p:sp>
            <p:nvSpPr>
              <p:cNvPr id="43" name="矩形 22">
                <a:extLst>
                  <a:ext uri="{FF2B5EF4-FFF2-40B4-BE49-F238E27FC236}">
                    <a16:creationId xmlns:a16="http://schemas.microsoft.com/office/drawing/2014/main"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666666"/>
                    </a:solidFill>
                    <a:latin typeface="Arial" charset="0"/>
                    <a:ea typeface="Arial" charset="0"/>
                    <a:cs typeface="Arial" charset="0"/>
                  </a:rPr>
                  <a:t>RGB</a:t>
                </a:r>
                <a:r>
                  <a:rPr kumimoji="1" lang="en-US" altLang="zh-CN" sz="700" b="1" dirty="0">
                    <a:solidFill>
                      <a:srgbClr val="666666"/>
                    </a:solidFill>
                    <a:latin typeface="Arial" charset="0"/>
                    <a:ea typeface="Arial" charset="0"/>
                    <a:cs typeface="Arial" charset="0"/>
                  </a:rPr>
                  <a:t> 255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255/255</a:t>
                </a:r>
                <a:endParaRPr kumimoji="1" lang="mr-IN" altLang="zh-CN" sz="700" b="1" dirty="0">
                  <a:solidFill>
                    <a:srgbClr val="666666"/>
                  </a:solidFill>
                  <a:latin typeface="Arial" charset="0"/>
                  <a:ea typeface="Arial" charset="0"/>
                  <a:cs typeface="Arial" charset="0"/>
                </a:endParaRPr>
              </a:p>
            </p:txBody>
          </p:sp>
        </p:grpSp>
      </p:grpSp>
      <p:pic>
        <p:nvPicPr>
          <p:cNvPr id="2" name="图片 1"/>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0195998" y="6321130"/>
            <a:ext cx="1269075" cy="277546"/>
          </a:xfrm>
          <a:prstGeom prst="rect">
            <a:avLst/>
          </a:prstGeom>
        </p:spPr>
      </p:pic>
    </p:spTree>
    <p:extLst>
      <p:ext uri="{BB962C8B-B14F-4D97-AF65-F5344CB8AC3E}">
        <p14:creationId xmlns:p14="http://schemas.microsoft.com/office/powerpoint/2010/main" val="1613736051"/>
      </p:ext>
    </p:extLst>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9" r:id="rId6"/>
    <p:sldLayoutId id="2147484020" r:id="rId7"/>
    <p:sldLayoutId id="2147484021" r:id="rId8"/>
    <p:sldLayoutId id="2147484022" r:id="rId9"/>
    <p:sldLayoutId id="2147484023" r:id="rId10"/>
    <p:sldLayoutId id="2147484024" r:id="rId11"/>
    <p:sldLayoutId id="2147484025" r:id="rId12"/>
    <p:sldLayoutId id="2147484026" r:id="rId13"/>
  </p:sldLayoutIdLst>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5"/>
          <p:cNvSpPr>
            <a:spLocks noChangeArrowheads="1"/>
          </p:cNvSpPr>
          <p:nvPr userDrawn="1"/>
        </p:nvSpPr>
        <p:spPr bwMode="auto">
          <a:xfrm>
            <a:off x="3040917" y="6537794"/>
            <a:ext cx="272090" cy="195898"/>
          </a:xfrm>
          <a:prstGeom prst="rect">
            <a:avLst/>
          </a:prstGeom>
          <a:noFill/>
          <a:ln w="9525">
            <a:noFill/>
            <a:miter lim="800000"/>
            <a:headEnd/>
            <a:tailEnd/>
          </a:ln>
        </p:spPr>
        <p:txBody>
          <a:bodyPr lIns="0" tIns="0" rIns="0" bIns="0"/>
          <a:lstStyle/>
          <a:p>
            <a:pPr defTabSz="1219200" eaLnBrk="0" hangingPunct="0">
              <a:lnSpc>
                <a:spcPct val="85000"/>
              </a:lnSpc>
              <a:defRPr/>
            </a:pPr>
            <a:fld id="{F350CB96-EF0E-44F1-90D2-2D2DCEB1810F}" type="slidenum">
              <a:rPr lang="de-DE" altLang="zh-CN" sz="900" smtClean="0">
                <a:solidFill>
                  <a:prstClr val="white">
                    <a:lumMod val="65000"/>
                  </a:prstClr>
                </a:solidFill>
              </a:rPr>
              <a:pPr defTabSz="1219200" eaLnBrk="0" hangingPunct="0">
                <a:lnSpc>
                  <a:spcPct val="85000"/>
                </a:lnSpc>
                <a:defRPr/>
              </a:pPr>
              <a:t>‹#›</a:t>
            </a:fld>
            <a:endParaRPr lang="en-GB" altLang="zh-CN" sz="900" dirty="0">
              <a:solidFill>
                <a:prstClr val="white">
                  <a:lumMod val="65000"/>
                </a:prstClr>
              </a:solidFill>
            </a:endParaRPr>
          </a:p>
        </p:txBody>
      </p:sp>
      <p:pic>
        <p:nvPicPr>
          <p:cNvPr id="9" name="Picture 2" descr="C:\Users\z00124665\Desktop\图形1.wmf"/>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322305" y="6524434"/>
            <a:ext cx="2656233" cy="120939"/>
          </a:xfrm>
          <a:prstGeom prst="rect">
            <a:avLst/>
          </a:prstGeom>
          <a:noFill/>
        </p:spPr>
      </p:pic>
      <p:pic>
        <p:nvPicPr>
          <p:cNvPr id="10" name="Picture 2" descr="E:\01 日常工作\03 品牌规范设计\公司广告源文档\HW LOGO(horizontal）111.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10619538" y="6430759"/>
            <a:ext cx="1249363" cy="302933"/>
          </a:xfrm>
          <a:prstGeom prst="rect">
            <a:avLst/>
          </a:prstGeom>
          <a:noFill/>
        </p:spPr>
      </p:pic>
      <p:cxnSp>
        <p:nvCxnSpPr>
          <p:cNvPr id="11" name="直接连接符 10"/>
          <p:cNvCxnSpPr/>
          <p:nvPr userDrawn="1"/>
        </p:nvCxnSpPr>
        <p:spPr>
          <a:xfrm>
            <a:off x="327862" y="6371800"/>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descr="leading-new-ict.png"/>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10436944" y="243378"/>
            <a:ext cx="1431957" cy="107975"/>
          </a:xfrm>
          <a:prstGeom prst="rect">
            <a:avLst/>
          </a:prstGeom>
        </p:spPr>
      </p:pic>
    </p:spTree>
    <p:extLst>
      <p:ext uri="{BB962C8B-B14F-4D97-AF65-F5344CB8AC3E}">
        <p14:creationId xmlns:p14="http://schemas.microsoft.com/office/powerpoint/2010/main" val="1828877446"/>
      </p:ext>
    </p:extLst>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 id="2147484031" r:id="rId4"/>
    <p:sldLayoutId id="2147484032" r:id="rId5"/>
    <p:sldLayoutId id="2147484034" r:id="rId6"/>
  </p:sldLayoutIdLst>
  <p:txStyles>
    <p:titleStyle>
      <a:lvl1pPr algn="l" defTabSz="914217" rtl="0" eaLnBrk="1" latinLnBrk="0" hangingPunct="1">
        <a:spcBef>
          <a:spcPct val="0"/>
        </a:spcBef>
        <a:buNone/>
        <a:defRPr sz="3199" kern="1200">
          <a:solidFill>
            <a:schemeClr val="tx1"/>
          </a:solidFill>
          <a:latin typeface="Arial" pitchFamily="34" charset="0"/>
          <a:ea typeface="微软雅黑" pitchFamily="34" charset="-122"/>
          <a:cs typeface="Arial" pitchFamily="34" charset="0"/>
        </a:defRPr>
      </a:lvl1pPr>
    </p:titleStyle>
    <p:bodyStyle>
      <a:lvl1pPr marL="342831" indent="-342831" algn="l" defTabSz="914217" rtl="0" eaLnBrk="1" latinLnBrk="0" hangingPunct="1">
        <a:spcBef>
          <a:spcPct val="20000"/>
        </a:spcBef>
        <a:buFont typeface="Arial" pitchFamily="34" charset="0"/>
        <a:buChar char="•"/>
        <a:defRPr sz="2799" kern="1200" baseline="0">
          <a:solidFill>
            <a:srgbClr val="595959"/>
          </a:solidFill>
          <a:latin typeface="Arial" pitchFamily="34" charset="0"/>
          <a:ea typeface="微软雅黑" pitchFamily="34" charset="-122"/>
          <a:cs typeface="Arial" pitchFamily="34" charset="0"/>
        </a:defRPr>
      </a:lvl1pPr>
      <a:lvl2pPr marL="742801" indent="-285693" algn="l" defTabSz="914217" rtl="0" eaLnBrk="1" latinLnBrk="0" hangingPunct="1">
        <a:spcBef>
          <a:spcPct val="20000"/>
        </a:spcBef>
        <a:buFont typeface="Arial" pitchFamily="34" charset="0"/>
        <a:buChar char="–"/>
        <a:defRPr sz="2400" kern="1200">
          <a:solidFill>
            <a:srgbClr val="595959"/>
          </a:solidFill>
          <a:latin typeface="Arial" pitchFamily="34" charset="0"/>
          <a:ea typeface="微软雅黑" pitchFamily="34" charset="-122"/>
          <a:cs typeface="Arial" pitchFamily="34" charset="0"/>
        </a:defRPr>
      </a:lvl2pPr>
      <a:lvl3pPr marL="1142771" indent="-228554" algn="l" defTabSz="914217" rtl="0" eaLnBrk="1" latinLnBrk="0" hangingPunct="1">
        <a:spcBef>
          <a:spcPct val="20000"/>
        </a:spcBef>
        <a:buFont typeface="Arial" pitchFamily="34" charset="0"/>
        <a:buChar char="•"/>
        <a:defRPr sz="2000" kern="1200">
          <a:solidFill>
            <a:srgbClr val="595959"/>
          </a:solidFill>
          <a:latin typeface="Arial" pitchFamily="34" charset="0"/>
          <a:ea typeface="微软雅黑" pitchFamily="34" charset="-122"/>
          <a:cs typeface="Arial" pitchFamily="34" charset="0"/>
        </a:defRPr>
      </a:lvl3pPr>
      <a:lvl4pPr marL="1599880" indent="-228554" algn="l" defTabSz="914217" rtl="0" eaLnBrk="1" latinLnBrk="0" hangingPunct="1">
        <a:spcBef>
          <a:spcPct val="20000"/>
        </a:spcBef>
        <a:buFont typeface="Arial" pitchFamily="34" charset="0"/>
        <a:buChar char="–"/>
        <a:defRPr sz="1800" kern="1200">
          <a:solidFill>
            <a:srgbClr val="595959"/>
          </a:solidFill>
          <a:latin typeface="Arial" pitchFamily="34" charset="0"/>
          <a:ea typeface="微软雅黑" pitchFamily="34" charset="-122"/>
          <a:cs typeface="Arial" pitchFamily="34" charset="0"/>
        </a:defRPr>
      </a:lvl4pPr>
      <a:lvl5pPr marL="2056989" indent="-228554" algn="l" defTabSz="914217" rtl="0" eaLnBrk="1" latinLnBrk="0" hangingPunct="1">
        <a:spcBef>
          <a:spcPct val="20000"/>
        </a:spcBef>
        <a:buFont typeface="Arial" pitchFamily="34" charset="0"/>
        <a:buChar char="»"/>
        <a:defRPr sz="1600" kern="1200">
          <a:solidFill>
            <a:srgbClr val="595959"/>
          </a:solidFill>
          <a:latin typeface="Arial" pitchFamily="34" charset="0"/>
          <a:ea typeface="微软雅黑" pitchFamily="34" charset="-122"/>
          <a:cs typeface="Arial" pitchFamily="34" charset="0"/>
        </a:defRPr>
      </a:lvl5pPr>
      <a:lvl6pPr marL="2514097"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06"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14"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23"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5"/>
          <p:cNvSpPr>
            <a:spLocks noChangeArrowheads="1"/>
          </p:cNvSpPr>
          <p:nvPr userDrawn="1"/>
        </p:nvSpPr>
        <p:spPr bwMode="auto">
          <a:xfrm>
            <a:off x="3040917" y="6537794"/>
            <a:ext cx="272090" cy="195898"/>
          </a:xfrm>
          <a:prstGeom prst="rect">
            <a:avLst/>
          </a:prstGeom>
          <a:noFill/>
          <a:ln w="9525">
            <a:noFill/>
            <a:miter lim="800000"/>
            <a:headEnd/>
            <a:tailEnd/>
          </a:ln>
        </p:spPr>
        <p:txBody>
          <a:bodyPr lIns="0" tIns="0" rIns="0" bIns="0"/>
          <a:lstStyle/>
          <a:p>
            <a:pPr defTabSz="1219200" eaLnBrk="0" hangingPunct="0">
              <a:lnSpc>
                <a:spcPct val="85000"/>
              </a:lnSpc>
              <a:defRPr/>
            </a:pPr>
            <a:fld id="{F350CB96-EF0E-44F1-90D2-2D2DCEB1810F}" type="slidenum">
              <a:rPr lang="de-DE" altLang="zh-CN" sz="900" smtClean="0">
                <a:solidFill>
                  <a:prstClr val="white">
                    <a:lumMod val="65000"/>
                  </a:prstClr>
                </a:solidFill>
              </a:rPr>
              <a:pPr defTabSz="1219200" eaLnBrk="0" hangingPunct="0">
                <a:lnSpc>
                  <a:spcPct val="85000"/>
                </a:lnSpc>
                <a:defRPr/>
              </a:pPr>
              <a:t>‹#›</a:t>
            </a:fld>
            <a:endParaRPr lang="en-GB" altLang="zh-CN" sz="900" dirty="0">
              <a:solidFill>
                <a:prstClr val="white">
                  <a:lumMod val="65000"/>
                </a:prstClr>
              </a:solidFill>
            </a:endParaRPr>
          </a:p>
        </p:txBody>
      </p:sp>
      <p:pic>
        <p:nvPicPr>
          <p:cNvPr id="9" name="Picture 2" descr="C:\Users\z00124665\Desktop\图形1.wmf"/>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322305" y="6524434"/>
            <a:ext cx="2656233" cy="120939"/>
          </a:xfrm>
          <a:prstGeom prst="rect">
            <a:avLst/>
          </a:prstGeom>
          <a:noFill/>
        </p:spPr>
      </p:pic>
      <p:pic>
        <p:nvPicPr>
          <p:cNvPr id="10" name="Picture 2" descr="E:\01 日常工作\03 品牌规范设计\公司广告源文档\HW LOGO(horizontal）111.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10619538" y="6430759"/>
            <a:ext cx="1249363" cy="302933"/>
          </a:xfrm>
          <a:prstGeom prst="rect">
            <a:avLst/>
          </a:prstGeom>
          <a:noFill/>
        </p:spPr>
      </p:pic>
      <p:cxnSp>
        <p:nvCxnSpPr>
          <p:cNvPr id="11" name="直接连接符 10"/>
          <p:cNvCxnSpPr/>
          <p:nvPr userDrawn="1"/>
        </p:nvCxnSpPr>
        <p:spPr>
          <a:xfrm>
            <a:off x="327862" y="6371800"/>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descr="leading-new-ict.png"/>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10436944" y="243378"/>
            <a:ext cx="1431957" cy="107975"/>
          </a:xfrm>
          <a:prstGeom prst="rect">
            <a:avLst/>
          </a:prstGeom>
        </p:spPr>
      </p:pic>
    </p:spTree>
    <p:extLst>
      <p:ext uri="{BB962C8B-B14F-4D97-AF65-F5344CB8AC3E}">
        <p14:creationId xmlns:p14="http://schemas.microsoft.com/office/powerpoint/2010/main" val="1287920486"/>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40" r:id="rId4"/>
    <p:sldLayoutId id="2147484041" r:id="rId5"/>
    <p:sldLayoutId id="2147484042" r:id="rId6"/>
  </p:sldLayoutIdLst>
  <p:txStyles>
    <p:titleStyle>
      <a:lvl1pPr algn="l" defTabSz="914217" rtl="0" eaLnBrk="1" latinLnBrk="0" hangingPunct="1">
        <a:spcBef>
          <a:spcPct val="0"/>
        </a:spcBef>
        <a:buNone/>
        <a:defRPr sz="3199" kern="1200">
          <a:solidFill>
            <a:schemeClr val="tx1"/>
          </a:solidFill>
          <a:latin typeface="Arial" pitchFamily="34" charset="0"/>
          <a:ea typeface="微软雅黑" pitchFamily="34" charset="-122"/>
          <a:cs typeface="Arial" pitchFamily="34" charset="0"/>
        </a:defRPr>
      </a:lvl1pPr>
    </p:titleStyle>
    <p:bodyStyle>
      <a:lvl1pPr marL="342831" indent="-342831" algn="l" defTabSz="914217" rtl="0" eaLnBrk="1" latinLnBrk="0" hangingPunct="1">
        <a:spcBef>
          <a:spcPct val="20000"/>
        </a:spcBef>
        <a:buFont typeface="Arial" pitchFamily="34" charset="0"/>
        <a:buChar char="•"/>
        <a:defRPr sz="2799" kern="1200" baseline="0">
          <a:solidFill>
            <a:srgbClr val="595959"/>
          </a:solidFill>
          <a:latin typeface="Arial" pitchFamily="34" charset="0"/>
          <a:ea typeface="微软雅黑" pitchFamily="34" charset="-122"/>
          <a:cs typeface="Arial" pitchFamily="34" charset="0"/>
        </a:defRPr>
      </a:lvl1pPr>
      <a:lvl2pPr marL="742801" indent="-285693" algn="l" defTabSz="914217" rtl="0" eaLnBrk="1" latinLnBrk="0" hangingPunct="1">
        <a:spcBef>
          <a:spcPct val="20000"/>
        </a:spcBef>
        <a:buFont typeface="Arial" pitchFamily="34" charset="0"/>
        <a:buChar char="–"/>
        <a:defRPr sz="2400" kern="1200">
          <a:solidFill>
            <a:srgbClr val="595959"/>
          </a:solidFill>
          <a:latin typeface="Arial" pitchFamily="34" charset="0"/>
          <a:ea typeface="微软雅黑" pitchFamily="34" charset="-122"/>
          <a:cs typeface="Arial" pitchFamily="34" charset="0"/>
        </a:defRPr>
      </a:lvl2pPr>
      <a:lvl3pPr marL="1142771" indent="-228554" algn="l" defTabSz="914217" rtl="0" eaLnBrk="1" latinLnBrk="0" hangingPunct="1">
        <a:spcBef>
          <a:spcPct val="20000"/>
        </a:spcBef>
        <a:buFont typeface="Arial" pitchFamily="34" charset="0"/>
        <a:buChar char="•"/>
        <a:defRPr sz="2000" kern="1200">
          <a:solidFill>
            <a:srgbClr val="595959"/>
          </a:solidFill>
          <a:latin typeface="Arial" pitchFamily="34" charset="0"/>
          <a:ea typeface="微软雅黑" pitchFamily="34" charset="-122"/>
          <a:cs typeface="Arial" pitchFamily="34" charset="0"/>
        </a:defRPr>
      </a:lvl3pPr>
      <a:lvl4pPr marL="1599880" indent="-228554" algn="l" defTabSz="914217" rtl="0" eaLnBrk="1" latinLnBrk="0" hangingPunct="1">
        <a:spcBef>
          <a:spcPct val="20000"/>
        </a:spcBef>
        <a:buFont typeface="Arial" pitchFamily="34" charset="0"/>
        <a:buChar char="–"/>
        <a:defRPr sz="1800" kern="1200">
          <a:solidFill>
            <a:srgbClr val="595959"/>
          </a:solidFill>
          <a:latin typeface="Arial" pitchFamily="34" charset="0"/>
          <a:ea typeface="微软雅黑" pitchFamily="34" charset="-122"/>
          <a:cs typeface="Arial" pitchFamily="34" charset="0"/>
        </a:defRPr>
      </a:lvl4pPr>
      <a:lvl5pPr marL="2056989" indent="-228554" algn="l" defTabSz="914217" rtl="0" eaLnBrk="1" latinLnBrk="0" hangingPunct="1">
        <a:spcBef>
          <a:spcPct val="20000"/>
        </a:spcBef>
        <a:buFont typeface="Arial" pitchFamily="34" charset="0"/>
        <a:buChar char="»"/>
        <a:defRPr sz="1600" kern="1200">
          <a:solidFill>
            <a:srgbClr val="595959"/>
          </a:solidFill>
          <a:latin typeface="Arial" pitchFamily="34" charset="0"/>
          <a:ea typeface="微软雅黑" pitchFamily="34" charset="-122"/>
          <a:cs typeface="Arial" pitchFamily="34" charset="0"/>
        </a:defRPr>
      </a:lvl5pPr>
      <a:lvl6pPr marL="2514097"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06"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14"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23" indent="-228554" algn="l" defTabSz="91421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6836703"/>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343">
          <p15:clr>
            <a:srgbClr val="F26B43"/>
          </p15:clr>
        </p15:guide>
        <p15:guide id="4" pos="5417">
          <p15:clr>
            <a:srgbClr val="F26B43"/>
          </p15:clr>
        </p15:guide>
        <p15:guide id="5" orient="horz" pos="307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239436"/>
      </p:ext>
    </p:extLst>
  </p:cSld>
  <p:clrMap bg1="lt1" tx1="dk1" bg2="lt2" tx2="dk2" accent1="accent1" accent2="accent2" accent3="accent3" accent4="accent4" accent5="accent5" accent6="accent6" hlink="hlink" folHlink="folHlink"/>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userDrawn="1">
          <p15:clr>
            <a:srgbClr val="F26B43"/>
          </p15:clr>
        </p15:guide>
        <p15:guide id="2" pos="3842" userDrawn="1">
          <p15:clr>
            <a:srgbClr val="F26B43"/>
          </p15:clr>
        </p15:guide>
        <p15:guide id="3" pos="458" userDrawn="1">
          <p15:clr>
            <a:srgbClr val="F26B43"/>
          </p15:clr>
        </p15:guide>
        <p15:guide id="4" pos="7225" userDrawn="1">
          <p15:clr>
            <a:srgbClr val="F26B43"/>
          </p15:clr>
        </p15:guide>
        <p15:guide id="5" orient="horz" pos="4100" userDrawn="1">
          <p15:clr>
            <a:srgbClr val="F26B43"/>
          </p15:clr>
        </p15:guide>
      </p15:sldGuideLst>
    </p:ext>
  </p:extLst>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直接连接符 8"/>
          <p:cNvCxnSpPr/>
          <p:nvPr userDrawn="1"/>
        </p:nvCxnSpPr>
        <p:spPr>
          <a:xfrm>
            <a:off x="302458" y="468676"/>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5"/>
          <p:cNvSpPr>
            <a:spLocks noChangeArrowheads="1"/>
          </p:cNvSpPr>
          <p:nvPr userDrawn="1"/>
        </p:nvSpPr>
        <p:spPr bwMode="auto">
          <a:xfrm>
            <a:off x="3040917" y="6537796"/>
            <a:ext cx="272090" cy="195897"/>
          </a:xfrm>
          <a:prstGeom prst="rect">
            <a:avLst/>
          </a:prstGeom>
          <a:noFill/>
          <a:ln w="9525">
            <a:noFill/>
            <a:miter lim="800000"/>
            <a:headEnd/>
            <a:tailEnd/>
          </a:ln>
        </p:spPr>
        <p:txBody>
          <a:bodyPr lIns="0" tIns="0" rIns="0" bIns="0"/>
          <a:lstStyle/>
          <a:p>
            <a:pPr defTabSz="1219088" eaLnBrk="0" hangingPunct="0">
              <a:lnSpc>
                <a:spcPct val="85000"/>
              </a:lnSpc>
              <a:defRPr/>
            </a:pPr>
            <a:fld id="{F350CB96-EF0E-44F1-90D2-2D2DCEB1810F}" type="slidenum">
              <a:rPr lang="de-DE" altLang="zh-CN" sz="900" smtClean="0">
                <a:solidFill>
                  <a:prstClr val="white">
                    <a:lumMod val="65000"/>
                  </a:prstClr>
                </a:solidFill>
              </a:rPr>
              <a:pPr defTabSz="1219088" eaLnBrk="0" hangingPunct="0">
                <a:lnSpc>
                  <a:spcPct val="85000"/>
                </a:lnSpc>
                <a:defRPr/>
              </a:pPr>
              <a:t>‹#›</a:t>
            </a:fld>
            <a:endParaRPr lang="en-GB" altLang="zh-CN" sz="900" dirty="0">
              <a:solidFill>
                <a:prstClr val="white">
                  <a:lumMod val="65000"/>
                </a:prstClr>
              </a:solidFill>
            </a:endParaRPr>
          </a:p>
        </p:txBody>
      </p:sp>
      <p:pic>
        <p:nvPicPr>
          <p:cNvPr id="13" name="Picture 2" descr="C:\Users\z00124665\Desktop\图形1.wmf"/>
          <p:cNvPicPr>
            <a:picLocks noChangeAspect="1" noChangeArrowheads="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322307" y="6524433"/>
            <a:ext cx="2656233" cy="120939"/>
          </a:xfrm>
          <a:prstGeom prst="rect">
            <a:avLst/>
          </a:prstGeom>
          <a:noFill/>
        </p:spPr>
      </p:pic>
      <p:pic>
        <p:nvPicPr>
          <p:cNvPr id="14" name="Picture 2" descr="E:\01 日常工作\03 品牌规范设计\公司广告源文档\HW LOGO(horizontal）111.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10619539" y="6430759"/>
            <a:ext cx="1249363" cy="302933"/>
          </a:xfrm>
          <a:prstGeom prst="rect">
            <a:avLst/>
          </a:prstGeom>
          <a:noFill/>
        </p:spPr>
      </p:pic>
      <p:cxnSp>
        <p:nvCxnSpPr>
          <p:cNvPr id="15" name="直接连接符 14"/>
          <p:cNvCxnSpPr/>
          <p:nvPr userDrawn="1"/>
        </p:nvCxnSpPr>
        <p:spPr>
          <a:xfrm>
            <a:off x="327862" y="6371800"/>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descr="leading-new-ict.png"/>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a:off x="10436944" y="243378"/>
            <a:ext cx="1431958" cy="107975"/>
          </a:xfrm>
          <a:prstGeom prst="rect">
            <a:avLst/>
          </a:prstGeom>
        </p:spPr>
      </p:pic>
    </p:spTree>
    <p:extLst>
      <p:ext uri="{BB962C8B-B14F-4D97-AF65-F5344CB8AC3E}">
        <p14:creationId xmlns:p14="http://schemas.microsoft.com/office/powerpoint/2010/main" val="1595868061"/>
      </p:ext>
    </p:extLst>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9" r:id="rId9"/>
    <p:sldLayoutId id="2147484090" r:id="rId10"/>
    <p:sldLayoutId id="2147484091" r:id="rId11"/>
    <p:sldLayoutId id="2147484092" r:id="rId12"/>
  </p:sldLayoutIdLst>
  <p:txStyles>
    <p:titleStyle>
      <a:lvl1pPr algn="ctr" defTabSz="1219088" rtl="0" eaLnBrk="1" latinLnBrk="0" hangingPunct="1">
        <a:spcBef>
          <a:spcPct val="0"/>
        </a:spcBef>
        <a:buNone/>
        <a:defRPr sz="5899" kern="1200">
          <a:solidFill>
            <a:schemeClr val="bg1"/>
          </a:solidFill>
          <a:latin typeface="+mj-lt"/>
          <a:ea typeface="+mj-ea"/>
          <a:cs typeface="+mj-cs"/>
        </a:defRPr>
      </a:lvl1pPr>
    </p:titleStyle>
    <p:bodyStyle>
      <a:lvl1pPr marL="457158" indent="-457158" algn="l" defTabSz="1219088" rtl="0" eaLnBrk="1" latinLnBrk="0" hangingPunct="1">
        <a:spcBef>
          <a:spcPct val="20000"/>
        </a:spcBef>
        <a:buFont typeface="Arial" pitchFamily="34" charset="0"/>
        <a:buChar char="•"/>
        <a:defRPr sz="4299" kern="1200">
          <a:solidFill>
            <a:schemeClr val="bg1"/>
          </a:solidFill>
          <a:latin typeface="+mn-lt"/>
          <a:ea typeface="+mn-ea"/>
          <a:cs typeface="+mn-cs"/>
        </a:defRPr>
      </a:lvl1pPr>
      <a:lvl2pPr marL="990509" indent="-380965" algn="l" defTabSz="1219088" rtl="0" eaLnBrk="1" latinLnBrk="0" hangingPunct="1">
        <a:spcBef>
          <a:spcPct val="20000"/>
        </a:spcBef>
        <a:buFont typeface="Arial" pitchFamily="34" charset="0"/>
        <a:buChar char="–"/>
        <a:defRPr sz="3699" kern="1200">
          <a:solidFill>
            <a:schemeClr val="bg1"/>
          </a:solidFill>
          <a:latin typeface="+mn-lt"/>
          <a:ea typeface="+mn-ea"/>
          <a:cs typeface="+mn-cs"/>
        </a:defRPr>
      </a:lvl2pPr>
      <a:lvl3pPr marL="1523861" indent="-304772" algn="l" defTabSz="1219088" rtl="0" eaLnBrk="1" latinLnBrk="0" hangingPunct="1">
        <a:spcBef>
          <a:spcPct val="20000"/>
        </a:spcBef>
        <a:buFont typeface="Arial" pitchFamily="34" charset="0"/>
        <a:buChar char="•"/>
        <a:defRPr sz="3199" kern="1200">
          <a:solidFill>
            <a:schemeClr val="bg1"/>
          </a:solidFill>
          <a:latin typeface="+mn-lt"/>
          <a:ea typeface="+mn-ea"/>
          <a:cs typeface="+mn-cs"/>
        </a:defRPr>
      </a:lvl3pPr>
      <a:lvl4pPr marL="2133404" indent="-304772" algn="l" defTabSz="1219088" rtl="0" eaLnBrk="1" latinLnBrk="0" hangingPunct="1">
        <a:spcBef>
          <a:spcPct val="20000"/>
        </a:spcBef>
        <a:buFont typeface="Arial" pitchFamily="34" charset="0"/>
        <a:buChar char="–"/>
        <a:defRPr sz="2699" kern="1200">
          <a:solidFill>
            <a:schemeClr val="bg1"/>
          </a:solidFill>
          <a:latin typeface="+mn-lt"/>
          <a:ea typeface="+mn-ea"/>
          <a:cs typeface="+mn-cs"/>
        </a:defRPr>
      </a:lvl4pPr>
      <a:lvl5pPr marL="2742949" indent="-304772" algn="l" defTabSz="1219088" rtl="0" eaLnBrk="1" latinLnBrk="0" hangingPunct="1">
        <a:spcBef>
          <a:spcPct val="20000"/>
        </a:spcBef>
        <a:buFont typeface="Arial" pitchFamily="34" charset="0"/>
        <a:buChar char="»"/>
        <a:defRPr sz="2699" kern="1200">
          <a:solidFill>
            <a:schemeClr val="bg1"/>
          </a:solidFill>
          <a:latin typeface="+mn-lt"/>
          <a:ea typeface="+mn-ea"/>
          <a:cs typeface="+mn-cs"/>
        </a:defRPr>
      </a:lvl5pPr>
      <a:lvl6pPr marL="3352494" indent="-304772" algn="l" defTabSz="1219088"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036" indent="-304772" algn="l" defTabSz="1219088"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580" indent="-304772" algn="l" defTabSz="1219088"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124" indent="-304772" algn="l" defTabSz="1219088"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088" rtl="0" eaLnBrk="1" latinLnBrk="0" hangingPunct="1">
        <a:defRPr sz="2400" kern="1200">
          <a:solidFill>
            <a:schemeClr val="tx1"/>
          </a:solidFill>
          <a:latin typeface="+mn-lt"/>
          <a:ea typeface="+mn-ea"/>
          <a:cs typeface="+mn-cs"/>
        </a:defRPr>
      </a:lvl1pPr>
      <a:lvl2pPr marL="609545" algn="l" defTabSz="1219088" rtl="0" eaLnBrk="1" latinLnBrk="0" hangingPunct="1">
        <a:defRPr sz="2400" kern="1200">
          <a:solidFill>
            <a:schemeClr val="tx1"/>
          </a:solidFill>
          <a:latin typeface="+mn-lt"/>
          <a:ea typeface="+mn-ea"/>
          <a:cs typeface="+mn-cs"/>
        </a:defRPr>
      </a:lvl2pPr>
      <a:lvl3pPr marL="1219088" algn="l" defTabSz="1219088" rtl="0" eaLnBrk="1" latinLnBrk="0" hangingPunct="1">
        <a:defRPr sz="2400" kern="1200">
          <a:solidFill>
            <a:schemeClr val="tx1"/>
          </a:solidFill>
          <a:latin typeface="+mn-lt"/>
          <a:ea typeface="+mn-ea"/>
          <a:cs typeface="+mn-cs"/>
        </a:defRPr>
      </a:lvl3pPr>
      <a:lvl4pPr marL="1828633" algn="l" defTabSz="1219088" rtl="0" eaLnBrk="1" latinLnBrk="0" hangingPunct="1">
        <a:defRPr sz="2400" kern="1200">
          <a:solidFill>
            <a:schemeClr val="tx1"/>
          </a:solidFill>
          <a:latin typeface="+mn-lt"/>
          <a:ea typeface="+mn-ea"/>
          <a:cs typeface="+mn-cs"/>
        </a:defRPr>
      </a:lvl4pPr>
      <a:lvl5pPr marL="2438176" algn="l" defTabSz="1219088" rtl="0" eaLnBrk="1" latinLnBrk="0" hangingPunct="1">
        <a:defRPr sz="2400" kern="1200">
          <a:solidFill>
            <a:schemeClr val="tx1"/>
          </a:solidFill>
          <a:latin typeface="+mn-lt"/>
          <a:ea typeface="+mn-ea"/>
          <a:cs typeface="+mn-cs"/>
        </a:defRPr>
      </a:lvl5pPr>
      <a:lvl6pPr marL="3047721" algn="l" defTabSz="1219088" rtl="0" eaLnBrk="1" latinLnBrk="0" hangingPunct="1">
        <a:defRPr sz="2400" kern="1200">
          <a:solidFill>
            <a:schemeClr val="tx1"/>
          </a:solidFill>
          <a:latin typeface="+mn-lt"/>
          <a:ea typeface="+mn-ea"/>
          <a:cs typeface="+mn-cs"/>
        </a:defRPr>
      </a:lvl6pPr>
      <a:lvl7pPr marL="3657265" algn="l" defTabSz="1219088" rtl="0" eaLnBrk="1" latinLnBrk="0" hangingPunct="1">
        <a:defRPr sz="2400" kern="1200">
          <a:solidFill>
            <a:schemeClr val="tx1"/>
          </a:solidFill>
          <a:latin typeface="+mn-lt"/>
          <a:ea typeface="+mn-ea"/>
          <a:cs typeface="+mn-cs"/>
        </a:defRPr>
      </a:lvl7pPr>
      <a:lvl8pPr marL="4266808" algn="l" defTabSz="1219088" rtl="0" eaLnBrk="1" latinLnBrk="0" hangingPunct="1">
        <a:defRPr sz="2400" kern="1200">
          <a:solidFill>
            <a:schemeClr val="tx1"/>
          </a:solidFill>
          <a:latin typeface="+mn-lt"/>
          <a:ea typeface="+mn-ea"/>
          <a:cs typeface="+mn-cs"/>
        </a:defRPr>
      </a:lvl8pPr>
      <a:lvl9pPr marL="4876353" algn="l" defTabSz="1219088" rtl="0" eaLnBrk="1" latinLnBrk="0" hangingPunct="1">
        <a:defRPr sz="24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直接连接符 8"/>
          <p:cNvCxnSpPr/>
          <p:nvPr userDrawn="1"/>
        </p:nvCxnSpPr>
        <p:spPr>
          <a:xfrm>
            <a:off x="302459" y="468675"/>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5"/>
          <p:cNvSpPr>
            <a:spLocks noChangeArrowheads="1"/>
          </p:cNvSpPr>
          <p:nvPr userDrawn="1"/>
        </p:nvSpPr>
        <p:spPr bwMode="auto">
          <a:xfrm>
            <a:off x="3040917" y="6537794"/>
            <a:ext cx="272090" cy="195898"/>
          </a:xfrm>
          <a:prstGeom prst="rect">
            <a:avLst/>
          </a:prstGeom>
          <a:noFill/>
          <a:ln w="9525">
            <a:noFill/>
            <a:miter lim="800000"/>
            <a:headEnd/>
            <a:tailEnd/>
          </a:ln>
        </p:spPr>
        <p:txBody>
          <a:bodyPr lIns="0" tIns="0" rIns="0" bIns="0"/>
          <a:lstStyle/>
          <a:p>
            <a:pPr defTabSz="1219200" eaLnBrk="0" hangingPunct="0">
              <a:lnSpc>
                <a:spcPct val="85000"/>
              </a:lnSpc>
              <a:defRPr/>
            </a:pPr>
            <a:fld id="{F350CB96-EF0E-44F1-90D2-2D2DCEB1810F}" type="slidenum">
              <a:rPr lang="de-DE" altLang="zh-CN" sz="900" smtClean="0">
                <a:solidFill>
                  <a:prstClr val="white">
                    <a:lumMod val="65000"/>
                  </a:prstClr>
                </a:solidFill>
              </a:rPr>
              <a:pPr defTabSz="1219200" eaLnBrk="0" hangingPunct="0">
                <a:lnSpc>
                  <a:spcPct val="85000"/>
                </a:lnSpc>
                <a:defRPr/>
              </a:pPr>
              <a:t>‹#›</a:t>
            </a:fld>
            <a:endParaRPr lang="en-GB" altLang="zh-CN" sz="900" dirty="0">
              <a:solidFill>
                <a:prstClr val="white">
                  <a:lumMod val="65000"/>
                </a:prstClr>
              </a:solidFill>
            </a:endParaRPr>
          </a:p>
        </p:txBody>
      </p:sp>
      <p:pic>
        <p:nvPicPr>
          <p:cNvPr id="13" name="Picture 2" descr="C:\Users\z00124665\Desktop\图形1.wmf"/>
          <p:cNvPicPr>
            <a:picLocks noChangeAspect="1" noChangeArrowheads="1"/>
          </p:cNvPicPr>
          <p:nvPr userDrawn="1"/>
        </p:nvPicPr>
        <p:blipFill>
          <a:blip r:embed="rId24" cstate="email">
            <a:extLst>
              <a:ext uri="{28A0092B-C50C-407E-A947-70E740481C1C}">
                <a14:useLocalDpi xmlns:a14="http://schemas.microsoft.com/office/drawing/2010/main"/>
              </a:ext>
            </a:extLst>
          </a:blip>
          <a:srcRect/>
          <a:stretch>
            <a:fillRect/>
          </a:stretch>
        </p:blipFill>
        <p:spPr bwMode="auto">
          <a:xfrm>
            <a:off x="322305" y="6524434"/>
            <a:ext cx="2656233" cy="120939"/>
          </a:xfrm>
          <a:prstGeom prst="rect">
            <a:avLst/>
          </a:prstGeom>
          <a:noFill/>
        </p:spPr>
      </p:pic>
      <p:pic>
        <p:nvPicPr>
          <p:cNvPr id="14" name="Picture 2" descr="E:\01 日常工作\03 品牌规范设计\公司广告源文档\HW LOGO(horizontal）111.png"/>
          <p:cNvPicPr>
            <a:picLocks noChangeAspect="1" noChangeArrowheads="1"/>
          </p:cNvPicPr>
          <p:nvPr userDrawn="1"/>
        </p:nvPicPr>
        <p:blipFill>
          <a:blip r:embed="rId25" cstate="email">
            <a:extLst>
              <a:ext uri="{28A0092B-C50C-407E-A947-70E740481C1C}">
                <a14:useLocalDpi xmlns:a14="http://schemas.microsoft.com/office/drawing/2010/main"/>
              </a:ext>
            </a:extLst>
          </a:blip>
          <a:srcRect/>
          <a:stretch>
            <a:fillRect/>
          </a:stretch>
        </p:blipFill>
        <p:spPr bwMode="auto">
          <a:xfrm>
            <a:off x="10619538" y="6430759"/>
            <a:ext cx="1249363" cy="302933"/>
          </a:xfrm>
          <a:prstGeom prst="rect">
            <a:avLst/>
          </a:prstGeom>
          <a:noFill/>
        </p:spPr>
      </p:pic>
      <p:cxnSp>
        <p:nvCxnSpPr>
          <p:cNvPr id="15" name="直接连接符 14"/>
          <p:cNvCxnSpPr/>
          <p:nvPr userDrawn="1"/>
        </p:nvCxnSpPr>
        <p:spPr>
          <a:xfrm>
            <a:off x="327862" y="6371800"/>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descr="leading-new-ict.png"/>
          <p:cNvPicPr>
            <a:picLocks noChangeAspect="1"/>
          </p:cNvPicPr>
          <p:nvPr userDrawn="1"/>
        </p:nvPicPr>
        <p:blipFill>
          <a:blip r:embed="rId26" cstate="email">
            <a:extLst>
              <a:ext uri="{28A0092B-C50C-407E-A947-70E740481C1C}">
                <a14:useLocalDpi xmlns:a14="http://schemas.microsoft.com/office/drawing/2010/main"/>
              </a:ext>
            </a:extLst>
          </a:blip>
          <a:stretch>
            <a:fillRect/>
          </a:stretch>
        </p:blipFill>
        <p:spPr>
          <a:xfrm>
            <a:off x="10436944" y="243378"/>
            <a:ext cx="1431957" cy="107975"/>
          </a:xfrm>
          <a:prstGeom prst="rect">
            <a:avLst/>
          </a:prstGeom>
        </p:spPr>
      </p:pic>
    </p:spTree>
    <p:extLst>
      <p:ext uri="{BB962C8B-B14F-4D97-AF65-F5344CB8AC3E}">
        <p14:creationId xmlns:p14="http://schemas.microsoft.com/office/powerpoint/2010/main" val="1949725196"/>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8" r:id="rId9"/>
    <p:sldLayoutId id="2147484119" r:id="rId10"/>
    <p:sldLayoutId id="2147484120" r:id="rId11"/>
    <p:sldLayoutId id="2147484122" r:id="rId12"/>
    <p:sldLayoutId id="2147484123" r:id="rId13"/>
    <p:sldLayoutId id="2147484124" r:id="rId14"/>
    <p:sldLayoutId id="2147484125" r:id="rId15"/>
    <p:sldLayoutId id="2147484126" r:id="rId16"/>
    <p:sldLayoutId id="2147484128" r:id="rId17"/>
    <p:sldLayoutId id="2147484129" r:id="rId18"/>
    <p:sldLayoutId id="2147484130" r:id="rId19"/>
    <p:sldLayoutId id="2147484131" r:id="rId20"/>
    <p:sldLayoutId id="2147484132" r:id="rId21"/>
    <p:sldLayoutId id="2147484133" r:id="rId22"/>
  </p:sldLayoutIdLst>
  <p:txStyles>
    <p:titleStyle>
      <a:lvl1pPr algn="ctr" defTabSz="1219200" rtl="0" eaLnBrk="1" latinLnBrk="0" hangingPunct="1">
        <a:spcBef>
          <a:spcPct val="0"/>
        </a:spcBef>
        <a:buNone/>
        <a:defRPr sz="5899" kern="1200">
          <a:solidFill>
            <a:schemeClr val="bg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bg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bg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bg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bg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bg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a:off x="-1" y="0"/>
            <a:ext cx="12196763" cy="6857998"/>
          </a:xfrm>
          <a:prstGeom prst="rect">
            <a:avLst/>
          </a:prstGeom>
        </p:spPr>
      </p:pic>
      <p:pic>
        <p:nvPicPr>
          <p:cNvPr id="21" name="Picture 2" descr="E:\01 日常工作\03 品牌规范设计\公司广告源文档\HW LOGO(horizontal）111.png"/>
          <p:cNvPicPr>
            <a:picLocks noChangeAspect="1" noChangeArrowheads="1"/>
          </p:cNvPicPr>
          <p:nvPr userDrawn="1"/>
        </p:nvPicPr>
        <p:blipFill>
          <a:blip r:embed="rId17" cstate="email">
            <a:lum/>
            <a:extLst>
              <a:ext uri="{28A0092B-C50C-407E-A947-70E740481C1C}">
                <a14:useLocalDpi xmlns:a14="http://schemas.microsoft.com/office/drawing/2010/main"/>
              </a:ext>
            </a:extLst>
          </a:blip>
          <a:stretch>
            <a:fillRect/>
          </a:stretch>
        </p:blipFill>
        <p:spPr bwMode="auto">
          <a:xfrm>
            <a:off x="10619538" y="6430759"/>
            <a:ext cx="1249363" cy="313765"/>
          </a:xfrm>
          <a:prstGeom prst="rect">
            <a:avLst/>
          </a:prstGeom>
          <a:noFill/>
        </p:spPr>
      </p:pic>
      <p:cxnSp>
        <p:nvCxnSpPr>
          <p:cNvPr id="22" name="直接连接符 21"/>
          <p:cNvCxnSpPr/>
          <p:nvPr userDrawn="1"/>
        </p:nvCxnSpPr>
        <p:spPr>
          <a:xfrm>
            <a:off x="327862" y="6371800"/>
            <a:ext cx="11541040" cy="0"/>
          </a:xfrm>
          <a:prstGeom prst="line">
            <a:avLst/>
          </a:prstGeom>
          <a:ln w="6350">
            <a:solidFill>
              <a:schemeClr val="tx2">
                <a:lumMod val="20000"/>
                <a:lumOff val="80000"/>
                <a:alpha val="54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36991" y="6509533"/>
            <a:ext cx="2842106" cy="159077"/>
          </a:xfrm>
          <a:prstGeom prst="rect">
            <a:avLst/>
          </a:prstGeom>
          <a:noFill/>
        </p:spPr>
        <p:txBody>
          <a:bodyPr wrap="none" lIns="0" tIns="0" rIns="0" bIns="0" rtlCol="0" anchor="ctr" anchorCtr="0">
            <a:noAutofit/>
          </a:bodyPr>
          <a:lstStyle/>
          <a:p>
            <a:pPr defTabSz="1219200"/>
            <a:r>
              <a:rPr lang="en-US" altLang="zh-CN" sz="900" b="1" dirty="0">
                <a:solidFill>
                  <a:prstClr val="white"/>
                </a:solidFill>
                <a:latin typeface="FrutigerNext LT Medium"/>
              </a:rPr>
              <a:t>www.huawei.com</a:t>
            </a:r>
            <a:r>
              <a:rPr lang="en-US" altLang="zh-CN" sz="900" dirty="0">
                <a:solidFill>
                  <a:prstClr val="white"/>
                </a:solidFill>
                <a:latin typeface="FrutigerNext LT Medium"/>
              </a:rPr>
              <a:t>  ▪ Huawei Confidential  ▪ </a:t>
            </a:r>
            <a:fld id="{F350CB96-EF0E-44F1-90D2-2D2DCEB1810F}" type="slidenum">
              <a:rPr lang="de-DE" altLang="zh-CN" sz="1000" smtClean="0">
                <a:solidFill>
                  <a:prstClr val="white"/>
                </a:solidFill>
                <a:latin typeface="Calibri" pitchFamily="34" charset="0"/>
                <a:ea typeface="宋体" pitchFamily="2" charset="-122"/>
              </a:rPr>
              <a:pPr defTabSz="1219200"/>
              <a:t>‹#›</a:t>
            </a:fld>
            <a:endParaRPr lang="zh-CN" altLang="en-US" sz="900" dirty="0">
              <a:solidFill>
                <a:prstClr val="white"/>
              </a:solidFill>
              <a:latin typeface="FrutigerNext LT Medium"/>
            </a:endParaRPr>
          </a:p>
        </p:txBody>
      </p:sp>
    </p:spTree>
    <p:extLst>
      <p:ext uri="{BB962C8B-B14F-4D97-AF65-F5344CB8AC3E}">
        <p14:creationId xmlns:p14="http://schemas.microsoft.com/office/powerpoint/2010/main" val="1170510903"/>
      </p:ext>
    </p:extLst>
  </p:cSld>
  <p:clrMap bg1="lt1" tx1="dk1" bg2="lt2" tx2="dk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1" r:id="rId6"/>
    <p:sldLayoutId id="2147484142" r:id="rId7"/>
    <p:sldLayoutId id="2147484143" r:id="rId8"/>
    <p:sldLayoutId id="2147484145" r:id="rId9"/>
    <p:sldLayoutId id="2147484146" r:id="rId10"/>
    <p:sldLayoutId id="2147484149" r:id="rId11"/>
    <p:sldLayoutId id="2147484151" r:id="rId12"/>
    <p:sldLayoutId id="2147484153" r:id="rId13"/>
    <p:sldLayoutId id="2147484154" r:id="rId14"/>
  </p:sldLayoutIdLst>
  <p:txStyles>
    <p:titleStyle>
      <a:lvl1pPr algn="ctr" defTabSz="1219200" rtl="0" eaLnBrk="1" latinLnBrk="0" hangingPunct="1">
        <a:spcBef>
          <a:spcPct val="0"/>
        </a:spcBef>
        <a:buNone/>
        <a:defRPr sz="5899" kern="1200">
          <a:solidFill>
            <a:schemeClr val="bg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bg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bg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bg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bg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bg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5A3D6-1271-D247-9E96-1B376F4BE7BE}"/>
              </a:ext>
            </a:extLst>
          </p:cNvPr>
          <p:cNvSpPr txBox="1"/>
          <p:nvPr userDrawn="1"/>
        </p:nvSpPr>
        <p:spPr>
          <a:xfrm>
            <a:off x="1095468" y="6356941"/>
            <a:ext cx="1463467" cy="246221"/>
          </a:xfrm>
          <a:prstGeom prst="rect">
            <a:avLst/>
          </a:prstGeom>
          <a:noFill/>
        </p:spPr>
        <p:txBody>
          <a:bodyPr wrap="square" rtlCol="0">
            <a:spAutoFit/>
          </a:bodyPr>
          <a:lstStyle/>
          <a:p>
            <a:pPr defTabSz="914112"/>
            <a:r>
              <a:rPr lang="en-US" sz="100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a16="http://schemas.microsoft.com/office/drawing/2014/main" id="{EABEE2EE-BF4D-7A4A-B3C6-9E47668CCD98}"/>
              </a:ext>
            </a:extLst>
          </p:cNvPr>
          <p:cNvSpPr txBox="1"/>
          <p:nvPr userDrawn="1"/>
        </p:nvSpPr>
        <p:spPr>
          <a:xfrm>
            <a:off x="734132" y="6402806"/>
            <a:ext cx="499729" cy="150296"/>
          </a:xfrm>
          <a:prstGeom prst="rect">
            <a:avLst/>
          </a:prstGeom>
          <a:noFill/>
        </p:spPr>
        <p:txBody>
          <a:bodyPr wrap="square" lIns="0" tIns="0" rIns="0" bIns="0" rtlCol="0">
            <a:spAutoFit/>
          </a:bodyPr>
          <a:lstStyle/>
          <a:p>
            <a:pPr defTabSz="890493">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defTabSz="890493">
                <a:defRPr/>
              </a:pPr>
              <a:t>‹#›</a:t>
            </a:fld>
            <a:endParaRPr lang="en-US" sz="974" dirty="0">
              <a:solidFill>
                <a:srgbClr val="1D1D1B"/>
              </a:solidFill>
              <a:latin typeface="Arial" panose="020B0604020202020204" pitchFamily="34" charset="0"/>
              <a:cs typeface="Arial" panose="020B0604020202020204" pitchFamily="34" charset="0"/>
            </a:endParaRPr>
          </a:p>
        </p:txBody>
      </p:sp>
      <p:grpSp>
        <p:nvGrpSpPr>
          <p:cNvPr id="25" name="组合 24"/>
          <p:cNvGrpSpPr/>
          <p:nvPr userDrawn="1"/>
        </p:nvGrpSpPr>
        <p:grpSpPr>
          <a:xfrm>
            <a:off x="12216278" y="2931937"/>
            <a:ext cx="1982916"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a16="http://schemas.microsoft.com/office/drawing/2014/main"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186C</a:t>
                </a:r>
              </a:p>
              <a:p>
                <a:pPr algn="ctr" defTabSz="914112"/>
                <a:r>
                  <a:rPr kumimoji="1" lang="en-US" altLang="zh-CN" sz="700" b="1" dirty="0">
                    <a:solidFill>
                      <a:srgbClr val="FFFFFF"/>
                    </a:solidFill>
                    <a:latin typeface="Arial" charset="0"/>
                    <a:ea typeface="Arial" charset="0"/>
                    <a:cs typeface="Arial" charset="0"/>
                  </a:rPr>
                  <a:t>RGB 200/16/46</a:t>
                </a:r>
              </a:p>
            </p:txBody>
          </p:sp>
          <p:sp>
            <p:nvSpPr>
              <p:cNvPr id="45" name="矩形 9">
                <a:extLst>
                  <a:ext uri="{FF2B5EF4-FFF2-40B4-BE49-F238E27FC236}">
                    <a16:creationId xmlns:a16="http://schemas.microsoft.com/office/drawing/2014/main"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185C</a:t>
                </a:r>
              </a:p>
              <a:p>
                <a:pPr algn="ctr" defTabSz="914112"/>
                <a:r>
                  <a:rPr kumimoji="1" lang="en-US" altLang="zh-CN" sz="700" b="1" dirty="0">
                    <a:solidFill>
                      <a:srgbClr val="FFFFFF"/>
                    </a:solidFill>
                    <a:latin typeface="Arial" charset="0"/>
                    <a:ea typeface="Arial" charset="0"/>
                    <a:cs typeface="Arial" charset="0"/>
                  </a:rPr>
                  <a:t>RGB 199/0/11</a:t>
                </a:r>
              </a:p>
            </p:txBody>
          </p:sp>
          <p:sp>
            <p:nvSpPr>
              <p:cNvPr id="46" name="文本框 31">
                <a:extLst>
                  <a:ext uri="{FF2B5EF4-FFF2-40B4-BE49-F238E27FC236}">
                    <a16:creationId xmlns:a16="http://schemas.microsoft.com/office/drawing/2014/main" id="{58918196-0639-EE4B-AFC2-315BE04587B9}"/>
                  </a:ext>
                </a:extLst>
              </p:cNvPr>
              <p:cNvSpPr txBox="1"/>
              <p:nvPr userDrawn="1"/>
            </p:nvSpPr>
            <p:spPr>
              <a:xfrm>
                <a:off x="12326898" y="2207613"/>
                <a:ext cx="384721" cy="180071"/>
              </a:xfrm>
              <a:prstGeom prst="rect">
                <a:avLst/>
              </a:prstGeom>
              <a:noFill/>
            </p:spPr>
            <p:txBody>
              <a:bodyPr wrap="none" lIns="0" tIns="0" rIns="0" bIns="0" rtlCol="0">
                <a:spAutoFit/>
              </a:bodyPr>
              <a:lstStyle/>
              <a:p>
                <a:pPr algn="ctr" defTabSz="914112"/>
                <a:r>
                  <a:rPr kumimoji="1" lang="zh-CN" altLang="en-US" sz="1000" dirty="0">
                    <a:solidFill>
                      <a:srgbClr val="1D1D1A"/>
                    </a:solidFill>
                    <a:latin typeface="Microsoft YaHei" panose="020B0503020204020204" pitchFamily="34" charset="-122"/>
                    <a:ea typeface="Microsoft YaHei" panose="020B0503020204020204" pitchFamily="34" charset="-122"/>
                  </a:rPr>
                  <a:t>品牌色</a:t>
                </a:r>
              </a:p>
            </p:txBody>
          </p:sp>
        </p:grpSp>
        <p:grpSp>
          <p:nvGrpSpPr>
            <p:cNvPr id="27" name="组合 26"/>
            <p:cNvGrpSpPr/>
            <p:nvPr userDrawn="1"/>
          </p:nvGrpSpPr>
          <p:grpSpPr>
            <a:xfrm>
              <a:off x="12216278" y="3054642"/>
              <a:ext cx="1982912" cy="3811978"/>
              <a:chOff x="12216278" y="3054642"/>
              <a:chExt cx="1982912" cy="3811978"/>
            </a:xfrm>
          </p:grpSpPr>
          <p:sp>
            <p:nvSpPr>
              <p:cNvPr id="28" name="矩形 12">
                <a:extLst>
                  <a:ext uri="{FF2B5EF4-FFF2-40B4-BE49-F238E27FC236}">
                    <a16:creationId xmlns:a16="http://schemas.microsoft.com/office/drawing/2014/main"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234</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90/79</a:t>
                </a:r>
                <a:endParaRPr kumimoji="1" lang="mr-IN" altLang="zh-CN" sz="700" b="1" dirty="0">
                  <a:solidFill>
                    <a:srgbClr val="FFFFFF"/>
                  </a:solidFill>
                  <a:latin typeface="Arial" charset="0"/>
                  <a:ea typeface="Arial" charset="0"/>
                  <a:cs typeface="Arial" charset="0"/>
                </a:endParaRPr>
              </a:p>
            </p:txBody>
          </p:sp>
          <p:sp>
            <p:nvSpPr>
              <p:cNvPr id="29" name="矩形 13">
                <a:extLst>
                  <a:ext uri="{FF2B5EF4-FFF2-40B4-BE49-F238E27FC236}">
                    <a16:creationId xmlns:a16="http://schemas.microsoft.com/office/drawing/2014/main"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120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0/15</a:t>
                </a:r>
                <a:endParaRPr kumimoji="1" lang="mr-IN" altLang="zh-CN" sz="700" b="1" dirty="0">
                  <a:solidFill>
                    <a:srgbClr val="FFFFFF"/>
                  </a:solidFill>
                  <a:latin typeface="Arial" charset="0"/>
                  <a:ea typeface="Arial" charset="0"/>
                  <a:cs typeface="Arial" charset="0"/>
                </a:endParaRPr>
              </a:p>
            </p:txBody>
          </p:sp>
          <p:sp>
            <p:nvSpPr>
              <p:cNvPr id="30" name="文本框 15">
                <a:extLst>
                  <a:ext uri="{FF2B5EF4-FFF2-40B4-BE49-F238E27FC236}">
                    <a16:creationId xmlns:a16="http://schemas.microsoft.com/office/drawing/2014/main" id="{8F53C07A-1022-C740-8F8D-97538E174D38}"/>
                  </a:ext>
                </a:extLst>
              </p:cNvPr>
              <p:cNvSpPr txBox="1"/>
              <p:nvPr userDrawn="1"/>
            </p:nvSpPr>
            <p:spPr>
              <a:xfrm>
                <a:off x="12216278" y="3054642"/>
                <a:ext cx="569387" cy="180071"/>
              </a:xfrm>
              <a:prstGeom prst="rect">
                <a:avLst/>
              </a:prstGeom>
              <a:noFill/>
            </p:spPr>
            <p:txBody>
              <a:bodyPr wrap="square" lIns="0" tIns="0" rIns="0" bIns="0" rtlCol="0" anchor="b" anchorCtr="0">
                <a:spAutoFit/>
              </a:bodyPr>
              <a:lstStyle/>
              <a:p>
                <a:pPr algn="ctr" defTabSz="914112"/>
                <a:r>
                  <a:rPr kumimoji="1" lang="zh-CN" altLang="en-US" sz="1000" dirty="0">
                    <a:solidFill>
                      <a:srgbClr val="1D1D1A"/>
                    </a:solidFill>
                    <a:latin typeface="Microsoft YaHei" panose="020B0503020204020204" pitchFamily="34" charset="-122"/>
                    <a:ea typeface="Microsoft YaHei" panose="020B0503020204020204" pitchFamily="34" charset="-122"/>
                  </a:rPr>
                  <a:t>辅助色</a:t>
                </a:r>
              </a:p>
            </p:txBody>
          </p:sp>
          <p:sp>
            <p:nvSpPr>
              <p:cNvPr id="31" name="矩形 16">
                <a:extLst>
                  <a:ext uri="{FF2B5EF4-FFF2-40B4-BE49-F238E27FC236}">
                    <a16:creationId xmlns:a16="http://schemas.microsoft.com/office/drawing/2014/main"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248</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181/60</a:t>
                </a:r>
                <a:endParaRPr kumimoji="1" lang="mr-IN" altLang="zh-CN" sz="700" b="1" dirty="0">
                  <a:solidFill>
                    <a:srgbClr val="FFFFFF"/>
                  </a:solidFill>
                  <a:latin typeface="Arial" charset="0"/>
                  <a:ea typeface="Arial" charset="0"/>
                  <a:cs typeface="Arial" charset="0"/>
                </a:endParaRPr>
              </a:p>
            </p:txBody>
          </p:sp>
          <p:sp>
            <p:nvSpPr>
              <p:cNvPr id="32" name="矩形 17">
                <a:extLst>
                  <a:ext uri="{FF2B5EF4-FFF2-40B4-BE49-F238E27FC236}">
                    <a16:creationId xmlns:a16="http://schemas.microsoft.com/office/drawing/2014/main"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235</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92/1</a:t>
                </a:r>
                <a:endParaRPr kumimoji="1" lang="mr-IN" altLang="zh-CN" sz="700" b="1" dirty="0">
                  <a:solidFill>
                    <a:srgbClr val="FFFFFF"/>
                  </a:solidFill>
                  <a:latin typeface="Arial" charset="0"/>
                  <a:ea typeface="Arial" charset="0"/>
                  <a:cs typeface="Arial" charset="0"/>
                </a:endParaRPr>
              </a:p>
            </p:txBody>
          </p:sp>
          <p:sp>
            <p:nvSpPr>
              <p:cNvPr id="33" name="矩形 18">
                <a:extLst>
                  <a:ext uri="{FF2B5EF4-FFF2-40B4-BE49-F238E27FC236}">
                    <a16:creationId xmlns:a16="http://schemas.microsoft.com/office/drawing/2014/main"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137/137/137</a:t>
                </a:r>
                <a:endParaRPr kumimoji="1" lang="mr-IN" altLang="zh-CN" sz="700" b="1" dirty="0">
                  <a:solidFill>
                    <a:srgbClr val="FFFFFF"/>
                  </a:solidFill>
                  <a:latin typeface="Arial" charset="0"/>
                  <a:ea typeface="Arial" charset="0"/>
                  <a:cs typeface="Arial" charset="0"/>
                </a:endParaRPr>
              </a:p>
            </p:txBody>
          </p:sp>
          <p:sp>
            <p:nvSpPr>
              <p:cNvPr id="34" name="矩形 19">
                <a:extLst>
                  <a:ext uri="{FF2B5EF4-FFF2-40B4-BE49-F238E27FC236}">
                    <a16:creationId xmlns:a16="http://schemas.microsoft.com/office/drawing/2014/main"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35/24/21</a:t>
                </a:r>
                <a:endParaRPr kumimoji="1" lang="mr-IN" altLang="zh-CN" sz="700" b="1" dirty="0">
                  <a:solidFill>
                    <a:srgbClr val="FFFFFF"/>
                  </a:solidFill>
                  <a:latin typeface="Arial" charset="0"/>
                  <a:ea typeface="Arial" charset="0"/>
                  <a:cs typeface="Arial" charset="0"/>
                </a:endParaRPr>
              </a:p>
            </p:txBody>
          </p:sp>
          <p:sp>
            <p:nvSpPr>
              <p:cNvPr id="35" name="矩形 22">
                <a:extLst>
                  <a:ext uri="{FF2B5EF4-FFF2-40B4-BE49-F238E27FC236}">
                    <a16:creationId xmlns:a16="http://schemas.microsoft.com/office/drawing/2014/main"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666666"/>
                    </a:solidFill>
                    <a:latin typeface="Arial" charset="0"/>
                    <a:ea typeface="Arial" charset="0"/>
                    <a:cs typeface="Arial" charset="0"/>
                  </a:rPr>
                  <a:t>RGB</a:t>
                </a:r>
                <a:r>
                  <a:rPr kumimoji="1" lang="en-US" altLang="zh-CN" sz="700" b="1" dirty="0">
                    <a:solidFill>
                      <a:srgbClr val="666666"/>
                    </a:solidFill>
                    <a:latin typeface="Arial" charset="0"/>
                    <a:ea typeface="Arial" charset="0"/>
                    <a:cs typeface="Arial" charset="0"/>
                  </a:rPr>
                  <a:t> 221</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221/221</a:t>
                </a:r>
                <a:endParaRPr kumimoji="1" lang="mr-IN" altLang="zh-CN" sz="700" b="1" dirty="0">
                  <a:solidFill>
                    <a:srgbClr val="666666"/>
                  </a:solidFill>
                  <a:latin typeface="Arial" charset="0"/>
                  <a:ea typeface="Arial" charset="0"/>
                  <a:cs typeface="Arial" charset="0"/>
                </a:endParaRPr>
              </a:p>
            </p:txBody>
          </p:sp>
          <p:sp>
            <p:nvSpPr>
              <p:cNvPr id="36" name="矩形 12">
                <a:extLst>
                  <a:ext uri="{FF2B5EF4-FFF2-40B4-BE49-F238E27FC236}">
                    <a16:creationId xmlns:a16="http://schemas.microsoft.com/office/drawing/2014/main"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233</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140/128</a:t>
                </a:r>
                <a:endParaRPr kumimoji="1" lang="mr-IN" altLang="zh-CN" sz="7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159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a:t>
                </a:r>
                <a:endParaRPr kumimoji="1" lang="mr-IN" altLang="zh-CN" sz="700" b="1" dirty="0">
                  <a:solidFill>
                    <a:srgbClr val="FFFFFF"/>
                  </a:solidFill>
                  <a:latin typeface="Arial" charset="0"/>
                  <a:ea typeface="Arial" charset="0"/>
                  <a:cs typeface="Arial" charset="0"/>
                </a:endParaRPr>
              </a:p>
            </p:txBody>
          </p:sp>
          <p:sp>
            <p:nvSpPr>
              <p:cNvPr id="38" name="矩形 16">
                <a:extLst>
                  <a:ext uri="{FF2B5EF4-FFF2-40B4-BE49-F238E27FC236}">
                    <a16:creationId xmlns:a16="http://schemas.microsoft.com/office/drawing/2014/main"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666666"/>
                    </a:solidFill>
                    <a:latin typeface="Arial" charset="0"/>
                    <a:ea typeface="Arial" charset="0"/>
                    <a:cs typeface="Arial" charset="0"/>
                  </a:rPr>
                  <a:t>RGB</a:t>
                </a:r>
                <a:r>
                  <a:rPr kumimoji="1" lang="en-US" altLang="zh-CN" sz="700" b="1" dirty="0">
                    <a:solidFill>
                      <a:srgbClr val="666666"/>
                    </a:solidFill>
                    <a:latin typeface="Arial" charset="0"/>
                    <a:ea typeface="Arial" charset="0"/>
                    <a:cs typeface="Arial" charset="0"/>
                  </a:rPr>
                  <a:t> 245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220/87</a:t>
                </a:r>
                <a:endParaRPr kumimoji="1" lang="mr-IN" altLang="zh-CN" sz="700" b="1" dirty="0">
                  <a:solidFill>
                    <a:srgbClr val="666666"/>
                  </a:solidFill>
                  <a:latin typeface="Arial" charset="0"/>
                  <a:ea typeface="Arial" charset="0"/>
                  <a:cs typeface="Arial" charset="0"/>
                </a:endParaRPr>
              </a:p>
            </p:txBody>
          </p:sp>
          <p:sp>
            <p:nvSpPr>
              <p:cNvPr id="39" name="矩形 17">
                <a:extLst>
                  <a:ext uri="{FF2B5EF4-FFF2-40B4-BE49-F238E27FC236}">
                    <a16:creationId xmlns:a16="http://schemas.microsoft.com/office/drawing/2014/main"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240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133/0</a:t>
                </a:r>
                <a:endParaRPr kumimoji="1" lang="mr-IN" altLang="zh-CN" sz="700" b="1" dirty="0">
                  <a:solidFill>
                    <a:srgbClr val="FFFFFF"/>
                  </a:solidFill>
                  <a:latin typeface="Arial" charset="0"/>
                  <a:ea typeface="Arial" charset="0"/>
                  <a:cs typeface="Arial" charset="0"/>
                </a:endParaRPr>
              </a:p>
            </p:txBody>
          </p:sp>
          <p:sp>
            <p:nvSpPr>
              <p:cNvPr id="40" name="矩形 18">
                <a:extLst>
                  <a:ext uri="{FF2B5EF4-FFF2-40B4-BE49-F238E27FC236}">
                    <a16:creationId xmlns:a16="http://schemas.microsoft.com/office/drawing/2014/main"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181</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181/181</a:t>
                </a:r>
                <a:endParaRPr kumimoji="1" lang="mr-IN" altLang="zh-CN" sz="700" b="1" dirty="0">
                  <a:solidFill>
                    <a:srgbClr val="FFFFFF"/>
                  </a:solidFill>
                  <a:latin typeface="Arial" charset="0"/>
                  <a:ea typeface="Arial" charset="0"/>
                  <a:cs typeface="Arial" charset="0"/>
                </a:endParaRPr>
              </a:p>
            </p:txBody>
          </p:sp>
          <p:sp>
            <p:nvSpPr>
              <p:cNvPr id="42" name="矩形 19">
                <a:extLst>
                  <a:ext uri="{FF2B5EF4-FFF2-40B4-BE49-F238E27FC236}">
                    <a16:creationId xmlns:a16="http://schemas.microsoft.com/office/drawing/2014/main"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89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87/87</a:t>
                </a:r>
                <a:endParaRPr kumimoji="1" lang="mr-IN" altLang="zh-CN" sz="700" b="1" dirty="0">
                  <a:solidFill>
                    <a:srgbClr val="FFFFFF"/>
                  </a:solidFill>
                  <a:latin typeface="Arial" charset="0"/>
                  <a:ea typeface="Arial" charset="0"/>
                  <a:cs typeface="Arial" charset="0"/>
                </a:endParaRPr>
              </a:p>
            </p:txBody>
          </p:sp>
          <p:sp>
            <p:nvSpPr>
              <p:cNvPr id="43" name="矩形 22">
                <a:extLst>
                  <a:ext uri="{FF2B5EF4-FFF2-40B4-BE49-F238E27FC236}">
                    <a16:creationId xmlns:a16="http://schemas.microsoft.com/office/drawing/2014/main"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666666"/>
                    </a:solidFill>
                    <a:latin typeface="Arial" charset="0"/>
                    <a:ea typeface="Arial" charset="0"/>
                    <a:cs typeface="Arial" charset="0"/>
                  </a:rPr>
                  <a:t>RGB</a:t>
                </a:r>
                <a:r>
                  <a:rPr kumimoji="1" lang="en-US" altLang="zh-CN" sz="700" b="1" dirty="0">
                    <a:solidFill>
                      <a:srgbClr val="666666"/>
                    </a:solidFill>
                    <a:latin typeface="Arial" charset="0"/>
                    <a:ea typeface="Arial" charset="0"/>
                    <a:cs typeface="Arial" charset="0"/>
                  </a:rPr>
                  <a:t> 255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255/255</a:t>
                </a:r>
                <a:endParaRPr kumimoji="1" lang="mr-IN" altLang="zh-CN" sz="700" b="1" dirty="0">
                  <a:solidFill>
                    <a:srgbClr val="666666"/>
                  </a:solidFill>
                  <a:latin typeface="Arial" charset="0"/>
                  <a:ea typeface="Arial" charset="0"/>
                  <a:cs typeface="Arial" charset="0"/>
                </a:endParaRPr>
              </a:p>
            </p:txBody>
          </p:sp>
        </p:grpSp>
      </p:gr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5999" y="6321130"/>
            <a:ext cx="1269075" cy="277546"/>
          </a:xfrm>
          <a:prstGeom prst="rect">
            <a:avLst/>
          </a:prstGeom>
        </p:spPr>
      </p:pic>
    </p:spTree>
    <p:extLst>
      <p:ext uri="{BB962C8B-B14F-4D97-AF65-F5344CB8AC3E}">
        <p14:creationId xmlns:p14="http://schemas.microsoft.com/office/powerpoint/2010/main" val="2750790776"/>
      </p:ext>
    </p:extLst>
  </p:cSld>
  <p:clrMap bg1="lt1" tx1="dk1" bg2="lt2" tx2="dk2" accent1="accent1" accent2="accent2" accent3="accent3" accent4="accent4" accent5="accent5" accent6="accent6" hlink="hlink" folHlink="folHlink"/>
  <p:hf hdr="0" ftr="0" dt="0"/>
  <p:txStyles>
    <p:titleStyle>
      <a:lvl1pPr algn="l" defTabSz="1187323" rtl="0" eaLnBrk="1" latinLnBrk="0" hangingPunct="1">
        <a:lnSpc>
          <a:spcPct val="90000"/>
        </a:lnSpc>
        <a:spcBef>
          <a:spcPct val="0"/>
        </a:spcBef>
        <a:buNone/>
        <a:defRPr sz="5714" kern="1200">
          <a:solidFill>
            <a:schemeClr val="tx1"/>
          </a:solidFill>
          <a:latin typeface="+mj-lt"/>
          <a:ea typeface="+mj-ea"/>
          <a:cs typeface="+mj-cs"/>
        </a:defRPr>
      </a:lvl1pPr>
    </p:titleStyle>
    <p:bodyStyle>
      <a:lvl1pPr marL="296831" indent="-296831" algn="l" defTabSz="1187323" rtl="0" eaLnBrk="1" latinLnBrk="0" hangingPunct="1">
        <a:lnSpc>
          <a:spcPct val="90000"/>
        </a:lnSpc>
        <a:spcBef>
          <a:spcPts val="1298"/>
        </a:spcBef>
        <a:buFont typeface="Arial" panose="020B0604020202020204" pitchFamily="34" charset="0"/>
        <a:buChar char="•"/>
        <a:defRPr sz="3635" kern="1200">
          <a:solidFill>
            <a:schemeClr val="tx1"/>
          </a:solidFill>
          <a:latin typeface="+mn-lt"/>
          <a:ea typeface="+mn-ea"/>
          <a:cs typeface="+mn-cs"/>
        </a:defRPr>
      </a:lvl1pPr>
      <a:lvl2pPr marL="890493" indent="-296831" algn="l" defTabSz="1187323" rtl="0" eaLnBrk="1" latinLnBrk="0" hangingPunct="1">
        <a:lnSpc>
          <a:spcPct val="90000"/>
        </a:lnSpc>
        <a:spcBef>
          <a:spcPts val="650"/>
        </a:spcBef>
        <a:buFont typeface="Arial" panose="020B0604020202020204" pitchFamily="34" charset="0"/>
        <a:buChar char="•"/>
        <a:defRPr sz="3117" kern="1200">
          <a:solidFill>
            <a:schemeClr val="tx1"/>
          </a:solidFill>
          <a:latin typeface="+mn-lt"/>
          <a:ea typeface="+mn-ea"/>
          <a:cs typeface="+mn-cs"/>
        </a:defRPr>
      </a:lvl2pPr>
      <a:lvl3pPr marL="1484154" indent="-296831" algn="l" defTabSz="1187323" rtl="0" eaLnBrk="1" latinLnBrk="0" hangingPunct="1">
        <a:lnSpc>
          <a:spcPct val="90000"/>
        </a:lnSpc>
        <a:spcBef>
          <a:spcPts val="650"/>
        </a:spcBef>
        <a:buFont typeface="Arial" panose="020B0604020202020204" pitchFamily="34" charset="0"/>
        <a:buChar char="•"/>
        <a:defRPr sz="2597" kern="1200">
          <a:solidFill>
            <a:schemeClr val="tx1"/>
          </a:solidFill>
          <a:latin typeface="+mn-lt"/>
          <a:ea typeface="+mn-ea"/>
          <a:cs typeface="+mn-cs"/>
        </a:defRPr>
      </a:lvl3pPr>
      <a:lvl4pPr marL="2077817"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4pPr>
      <a:lvl5pPr marL="2671478"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4446159"/>
      </p:ext>
    </p:extLst>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Lst>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zh-CN"/>
      </a:defPPr>
      <a:lvl1pPr marL="0" algn="l" defTabSz="914354" rtl="0" eaLnBrk="1" latinLnBrk="0" hangingPunct="1">
        <a:defRPr sz="1867" kern="1200">
          <a:solidFill>
            <a:schemeClr val="tx1"/>
          </a:solidFill>
          <a:latin typeface="+mn-lt"/>
          <a:ea typeface="+mn-ea"/>
          <a:cs typeface="+mn-cs"/>
        </a:defRPr>
      </a:lvl1pPr>
      <a:lvl2pPr marL="457178" algn="l" defTabSz="914354" rtl="0" eaLnBrk="1" latinLnBrk="0" hangingPunct="1">
        <a:defRPr sz="1867" kern="1200">
          <a:solidFill>
            <a:schemeClr val="tx1"/>
          </a:solidFill>
          <a:latin typeface="+mn-lt"/>
          <a:ea typeface="+mn-ea"/>
          <a:cs typeface="+mn-cs"/>
        </a:defRPr>
      </a:lvl2pPr>
      <a:lvl3pPr marL="914354" algn="l" defTabSz="914354" rtl="0" eaLnBrk="1" latinLnBrk="0" hangingPunct="1">
        <a:defRPr sz="1867" kern="1200">
          <a:solidFill>
            <a:schemeClr val="tx1"/>
          </a:solidFill>
          <a:latin typeface="+mn-lt"/>
          <a:ea typeface="+mn-ea"/>
          <a:cs typeface="+mn-cs"/>
        </a:defRPr>
      </a:lvl3pPr>
      <a:lvl4pPr marL="1371532" algn="l" defTabSz="914354" rtl="0" eaLnBrk="1" latinLnBrk="0" hangingPunct="1">
        <a:defRPr sz="1867" kern="1200">
          <a:solidFill>
            <a:schemeClr val="tx1"/>
          </a:solidFill>
          <a:latin typeface="+mn-lt"/>
          <a:ea typeface="+mn-ea"/>
          <a:cs typeface="+mn-cs"/>
        </a:defRPr>
      </a:lvl4pPr>
      <a:lvl5pPr marL="1828709" algn="l" defTabSz="914354" rtl="0" eaLnBrk="1" latinLnBrk="0" hangingPunct="1">
        <a:defRPr sz="1867" kern="1200">
          <a:solidFill>
            <a:schemeClr val="tx1"/>
          </a:solidFill>
          <a:latin typeface="+mn-lt"/>
          <a:ea typeface="+mn-ea"/>
          <a:cs typeface="+mn-cs"/>
        </a:defRPr>
      </a:lvl5pPr>
      <a:lvl6pPr marL="2285886" algn="l" defTabSz="914354" rtl="0" eaLnBrk="1" latinLnBrk="0" hangingPunct="1">
        <a:defRPr sz="1867" kern="1200">
          <a:solidFill>
            <a:schemeClr val="tx1"/>
          </a:solidFill>
          <a:latin typeface="+mn-lt"/>
          <a:ea typeface="+mn-ea"/>
          <a:cs typeface="+mn-cs"/>
        </a:defRPr>
      </a:lvl6pPr>
      <a:lvl7pPr marL="2743062" algn="l" defTabSz="914354" rtl="0" eaLnBrk="1" latinLnBrk="0" hangingPunct="1">
        <a:defRPr sz="1867" kern="1200">
          <a:solidFill>
            <a:schemeClr val="tx1"/>
          </a:solidFill>
          <a:latin typeface="+mn-lt"/>
          <a:ea typeface="+mn-ea"/>
          <a:cs typeface="+mn-cs"/>
        </a:defRPr>
      </a:lvl7pPr>
      <a:lvl8pPr marL="3200240" algn="l" defTabSz="914354" rtl="0" eaLnBrk="1" latinLnBrk="0" hangingPunct="1">
        <a:defRPr sz="1867" kern="1200">
          <a:solidFill>
            <a:schemeClr val="tx1"/>
          </a:solidFill>
          <a:latin typeface="+mn-lt"/>
          <a:ea typeface="+mn-ea"/>
          <a:cs typeface="+mn-cs"/>
        </a:defRPr>
      </a:lvl8pPr>
      <a:lvl9pPr marL="3657418" algn="l" defTabSz="914354" rtl="0" eaLnBrk="1" latinLnBrk="0" hangingPunct="1">
        <a:defRPr sz="1867"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6221"/>
          </a:xfrm>
          <a:prstGeom prst="rect">
            <a:avLst/>
          </a:prstGeom>
          <a:noFill/>
        </p:spPr>
        <p:txBody>
          <a:bodyPr wrap="square" rtlCol="0">
            <a:spAutoFit/>
          </a:bodyPr>
          <a:lstStyle/>
          <a:p>
            <a:r>
              <a:rPr lang="en-US" sz="100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defTabSz="890849">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defTabSz="890849">
                <a:defRPr/>
              </a:pPr>
              <a:t>‹#›</a:t>
            </a:fld>
            <a:endParaRPr lang="en-US" sz="974" dirty="0">
              <a:solidFill>
                <a:srgbClr val="1D1D1B"/>
              </a:solidFill>
              <a:latin typeface="Arial" panose="020B0604020202020204" pitchFamily="34" charset="0"/>
              <a:cs typeface="Arial" panose="020B0604020202020204" pitchFamily="34" charset="0"/>
            </a:endParaRPr>
          </a:p>
        </p:txBody>
      </p:sp>
      <p:grpSp>
        <p:nvGrpSpPr>
          <p:cNvPr id="25" name="组合 24"/>
          <p:cNvGrpSpPr/>
          <p:nvPr userDrawn="1"/>
        </p:nvGrpSpPr>
        <p:grpSpPr>
          <a:xfrm>
            <a:off x="12216278" y="2931937"/>
            <a:ext cx="1982916"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a16="http://schemas.microsoft.com/office/drawing/2014/main"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186C</a:t>
                </a:r>
              </a:p>
              <a:p>
                <a:pPr algn="ctr"/>
                <a:r>
                  <a:rPr kumimoji="1" lang="en-US" altLang="zh-CN" sz="700" b="1" dirty="0">
                    <a:solidFill>
                      <a:srgbClr val="FFFFFF"/>
                    </a:solidFill>
                    <a:latin typeface="Arial" charset="0"/>
                    <a:ea typeface="Arial" charset="0"/>
                    <a:cs typeface="Arial" charset="0"/>
                  </a:rPr>
                  <a:t>RGB 200/16/46</a:t>
                </a:r>
              </a:p>
            </p:txBody>
          </p:sp>
          <p:sp>
            <p:nvSpPr>
              <p:cNvPr id="45" name="矩形 9">
                <a:extLst>
                  <a:ext uri="{FF2B5EF4-FFF2-40B4-BE49-F238E27FC236}">
                    <a16:creationId xmlns:a16="http://schemas.microsoft.com/office/drawing/2014/main"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185C</a:t>
                </a:r>
              </a:p>
              <a:p>
                <a:pPr algn="ctr"/>
                <a:r>
                  <a:rPr kumimoji="1" lang="en-US" altLang="zh-CN" sz="700" b="1" dirty="0">
                    <a:solidFill>
                      <a:srgbClr val="FFFFFF"/>
                    </a:solidFill>
                    <a:latin typeface="Arial" charset="0"/>
                    <a:ea typeface="Arial" charset="0"/>
                    <a:cs typeface="Arial" charset="0"/>
                  </a:rPr>
                  <a:t>RGB 199/0/11</a:t>
                </a:r>
              </a:p>
            </p:txBody>
          </p:sp>
          <p:sp>
            <p:nvSpPr>
              <p:cNvPr id="46" name="文本框 31">
                <a:extLst>
                  <a:ext uri="{FF2B5EF4-FFF2-40B4-BE49-F238E27FC236}">
                    <a16:creationId xmlns:a16="http://schemas.microsoft.com/office/drawing/2014/main" id="{58918196-0639-EE4B-AFC2-315BE04587B9}"/>
                  </a:ext>
                </a:extLst>
              </p:cNvPr>
              <p:cNvSpPr txBox="1"/>
              <p:nvPr userDrawn="1"/>
            </p:nvSpPr>
            <p:spPr>
              <a:xfrm>
                <a:off x="12326898" y="2207613"/>
                <a:ext cx="384721" cy="153888"/>
              </a:xfrm>
              <a:prstGeom prst="rect">
                <a:avLst/>
              </a:prstGeom>
              <a:noFill/>
            </p:spPr>
            <p:txBody>
              <a:bodyPr wrap="none" lIns="0" tIns="0" rIns="0" bIns="0" rtlCol="0">
                <a:spAutoFit/>
              </a:bodyPr>
              <a:lstStyle/>
              <a:p>
                <a:pPr algn="ctr"/>
                <a:r>
                  <a:rPr kumimoji="1" lang="zh-CN" altLang="en-US" sz="1000" dirty="0">
                    <a:solidFill>
                      <a:srgbClr val="1D1D1A"/>
                    </a:solidFill>
                    <a:latin typeface="Microsoft YaHei" panose="020B0503020204020204" pitchFamily="34" charset="-122"/>
                    <a:ea typeface="Microsoft YaHei" panose="020B0503020204020204" pitchFamily="34" charset="-122"/>
                  </a:rPr>
                  <a:t>品牌色</a:t>
                </a:r>
              </a:p>
            </p:txBody>
          </p:sp>
        </p:grpSp>
        <p:grpSp>
          <p:nvGrpSpPr>
            <p:cNvPr id="27" name="组合 26"/>
            <p:cNvGrpSpPr/>
            <p:nvPr userDrawn="1"/>
          </p:nvGrpSpPr>
          <p:grpSpPr>
            <a:xfrm>
              <a:off x="12216278" y="3080825"/>
              <a:ext cx="1982912" cy="3785795"/>
              <a:chOff x="12216278" y="3080825"/>
              <a:chExt cx="1982912" cy="3785795"/>
            </a:xfrm>
          </p:grpSpPr>
          <p:sp>
            <p:nvSpPr>
              <p:cNvPr id="28" name="矩形 12">
                <a:extLst>
                  <a:ext uri="{FF2B5EF4-FFF2-40B4-BE49-F238E27FC236}">
                    <a16:creationId xmlns:a16="http://schemas.microsoft.com/office/drawing/2014/main"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234</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90/79</a:t>
                </a:r>
                <a:endParaRPr kumimoji="1" lang="mr-IN" altLang="zh-CN" sz="700" b="1" dirty="0">
                  <a:solidFill>
                    <a:srgbClr val="FFFFFF"/>
                  </a:solidFill>
                  <a:latin typeface="Arial" charset="0"/>
                  <a:ea typeface="Arial" charset="0"/>
                  <a:cs typeface="Arial" charset="0"/>
                </a:endParaRPr>
              </a:p>
            </p:txBody>
          </p:sp>
          <p:sp>
            <p:nvSpPr>
              <p:cNvPr id="29" name="矩形 13">
                <a:extLst>
                  <a:ext uri="{FF2B5EF4-FFF2-40B4-BE49-F238E27FC236}">
                    <a16:creationId xmlns:a16="http://schemas.microsoft.com/office/drawing/2014/main"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120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0/15</a:t>
                </a:r>
                <a:endParaRPr kumimoji="1" lang="mr-IN" altLang="zh-CN" sz="700" b="1" dirty="0">
                  <a:solidFill>
                    <a:srgbClr val="FFFFFF"/>
                  </a:solidFill>
                  <a:latin typeface="Arial" charset="0"/>
                  <a:ea typeface="Arial" charset="0"/>
                  <a:cs typeface="Arial" charset="0"/>
                </a:endParaRPr>
              </a:p>
            </p:txBody>
          </p:sp>
          <p:sp>
            <p:nvSpPr>
              <p:cNvPr id="30" name="文本框 15">
                <a:extLst>
                  <a:ext uri="{FF2B5EF4-FFF2-40B4-BE49-F238E27FC236}">
                    <a16:creationId xmlns:a16="http://schemas.microsoft.com/office/drawing/2014/main" id="{8F53C07A-1022-C740-8F8D-97538E174D38}"/>
                  </a:ext>
                </a:extLst>
              </p:cNvPr>
              <p:cNvSpPr txBox="1"/>
              <p:nvPr userDrawn="1"/>
            </p:nvSpPr>
            <p:spPr>
              <a:xfrm>
                <a:off x="12216278" y="3080825"/>
                <a:ext cx="569387" cy="153888"/>
              </a:xfrm>
              <a:prstGeom prst="rect">
                <a:avLst/>
              </a:prstGeom>
              <a:noFill/>
            </p:spPr>
            <p:txBody>
              <a:bodyPr wrap="square" lIns="0" tIns="0" rIns="0" bIns="0" rtlCol="0" anchor="b" anchorCtr="0">
                <a:spAutoFit/>
              </a:bodyPr>
              <a:lstStyle/>
              <a:p>
                <a:pPr algn="ctr"/>
                <a:r>
                  <a:rPr kumimoji="1" lang="zh-CN" altLang="en-US" sz="1000" dirty="0">
                    <a:solidFill>
                      <a:srgbClr val="1D1D1A"/>
                    </a:solidFill>
                    <a:latin typeface="Microsoft YaHei" panose="020B0503020204020204" pitchFamily="34" charset="-122"/>
                    <a:ea typeface="Microsoft YaHei" panose="020B0503020204020204" pitchFamily="34" charset="-122"/>
                  </a:rPr>
                  <a:t>辅助色</a:t>
                </a:r>
              </a:p>
            </p:txBody>
          </p:sp>
          <p:sp>
            <p:nvSpPr>
              <p:cNvPr id="31" name="矩形 16">
                <a:extLst>
                  <a:ext uri="{FF2B5EF4-FFF2-40B4-BE49-F238E27FC236}">
                    <a16:creationId xmlns:a16="http://schemas.microsoft.com/office/drawing/2014/main"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248</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181/60</a:t>
                </a:r>
                <a:endParaRPr kumimoji="1" lang="mr-IN" altLang="zh-CN" sz="700" b="1" dirty="0">
                  <a:solidFill>
                    <a:srgbClr val="FFFFFF"/>
                  </a:solidFill>
                  <a:latin typeface="Arial" charset="0"/>
                  <a:ea typeface="Arial" charset="0"/>
                  <a:cs typeface="Arial" charset="0"/>
                </a:endParaRPr>
              </a:p>
            </p:txBody>
          </p:sp>
          <p:sp>
            <p:nvSpPr>
              <p:cNvPr id="32" name="矩形 17">
                <a:extLst>
                  <a:ext uri="{FF2B5EF4-FFF2-40B4-BE49-F238E27FC236}">
                    <a16:creationId xmlns:a16="http://schemas.microsoft.com/office/drawing/2014/main"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235</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92/1</a:t>
                </a:r>
                <a:endParaRPr kumimoji="1" lang="mr-IN" altLang="zh-CN" sz="700" b="1" dirty="0">
                  <a:solidFill>
                    <a:srgbClr val="FFFFFF"/>
                  </a:solidFill>
                  <a:latin typeface="Arial" charset="0"/>
                  <a:ea typeface="Arial" charset="0"/>
                  <a:cs typeface="Arial" charset="0"/>
                </a:endParaRPr>
              </a:p>
            </p:txBody>
          </p:sp>
          <p:sp>
            <p:nvSpPr>
              <p:cNvPr id="33" name="矩形 18">
                <a:extLst>
                  <a:ext uri="{FF2B5EF4-FFF2-40B4-BE49-F238E27FC236}">
                    <a16:creationId xmlns:a16="http://schemas.microsoft.com/office/drawing/2014/main"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137/137/137</a:t>
                </a:r>
                <a:endParaRPr kumimoji="1" lang="mr-IN" altLang="zh-CN" sz="700" b="1" dirty="0">
                  <a:solidFill>
                    <a:srgbClr val="FFFFFF"/>
                  </a:solidFill>
                  <a:latin typeface="Arial" charset="0"/>
                  <a:ea typeface="Arial" charset="0"/>
                  <a:cs typeface="Arial" charset="0"/>
                </a:endParaRPr>
              </a:p>
            </p:txBody>
          </p:sp>
          <p:sp>
            <p:nvSpPr>
              <p:cNvPr id="34" name="矩形 19">
                <a:extLst>
                  <a:ext uri="{FF2B5EF4-FFF2-40B4-BE49-F238E27FC236}">
                    <a16:creationId xmlns:a16="http://schemas.microsoft.com/office/drawing/2014/main"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35/24/21</a:t>
                </a:r>
                <a:endParaRPr kumimoji="1" lang="mr-IN" altLang="zh-CN" sz="700" b="1" dirty="0">
                  <a:solidFill>
                    <a:srgbClr val="FFFFFF"/>
                  </a:solidFill>
                  <a:latin typeface="Arial" charset="0"/>
                  <a:ea typeface="Arial" charset="0"/>
                  <a:cs typeface="Arial" charset="0"/>
                </a:endParaRPr>
              </a:p>
            </p:txBody>
          </p:sp>
          <p:sp>
            <p:nvSpPr>
              <p:cNvPr id="35" name="矩形 22">
                <a:extLst>
                  <a:ext uri="{FF2B5EF4-FFF2-40B4-BE49-F238E27FC236}">
                    <a16:creationId xmlns:a16="http://schemas.microsoft.com/office/drawing/2014/main"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666666"/>
                    </a:solidFill>
                    <a:latin typeface="Arial" charset="0"/>
                    <a:ea typeface="Arial" charset="0"/>
                    <a:cs typeface="Arial" charset="0"/>
                  </a:rPr>
                  <a:t>RGB</a:t>
                </a:r>
                <a:r>
                  <a:rPr kumimoji="1" lang="en-US" altLang="zh-CN" sz="700" b="1" dirty="0">
                    <a:solidFill>
                      <a:srgbClr val="666666"/>
                    </a:solidFill>
                    <a:latin typeface="Arial" charset="0"/>
                    <a:ea typeface="Arial" charset="0"/>
                    <a:cs typeface="Arial" charset="0"/>
                  </a:rPr>
                  <a:t> 221</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221/221</a:t>
                </a:r>
                <a:endParaRPr kumimoji="1" lang="mr-IN" altLang="zh-CN" sz="700" b="1" dirty="0">
                  <a:solidFill>
                    <a:srgbClr val="666666"/>
                  </a:solidFill>
                  <a:latin typeface="Arial" charset="0"/>
                  <a:ea typeface="Arial" charset="0"/>
                  <a:cs typeface="Arial" charset="0"/>
                </a:endParaRPr>
              </a:p>
            </p:txBody>
          </p:sp>
          <p:sp>
            <p:nvSpPr>
              <p:cNvPr id="36" name="矩形 12">
                <a:extLst>
                  <a:ext uri="{FF2B5EF4-FFF2-40B4-BE49-F238E27FC236}">
                    <a16:creationId xmlns:a16="http://schemas.microsoft.com/office/drawing/2014/main"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233</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140/128</a:t>
                </a:r>
                <a:endParaRPr kumimoji="1" lang="mr-IN" altLang="zh-CN" sz="7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159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a:t>
                </a:r>
                <a:endParaRPr kumimoji="1" lang="mr-IN" altLang="zh-CN" sz="700" b="1" dirty="0">
                  <a:solidFill>
                    <a:srgbClr val="FFFFFF"/>
                  </a:solidFill>
                  <a:latin typeface="Arial" charset="0"/>
                  <a:ea typeface="Arial" charset="0"/>
                  <a:cs typeface="Arial" charset="0"/>
                </a:endParaRPr>
              </a:p>
            </p:txBody>
          </p:sp>
          <p:sp>
            <p:nvSpPr>
              <p:cNvPr id="38" name="矩形 16">
                <a:extLst>
                  <a:ext uri="{FF2B5EF4-FFF2-40B4-BE49-F238E27FC236}">
                    <a16:creationId xmlns:a16="http://schemas.microsoft.com/office/drawing/2014/main"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666666"/>
                    </a:solidFill>
                    <a:latin typeface="Arial" charset="0"/>
                    <a:ea typeface="Arial" charset="0"/>
                    <a:cs typeface="Arial" charset="0"/>
                  </a:rPr>
                  <a:t>RGB</a:t>
                </a:r>
                <a:r>
                  <a:rPr kumimoji="1" lang="en-US" altLang="zh-CN" sz="700" b="1" dirty="0">
                    <a:solidFill>
                      <a:srgbClr val="666666"/>
                    </a:solidFill>
                    <a:latin typeface="Arial" charset="0"/>
                    <a:ea typeface="Arial" charset="0"/>
                    <a:cs typeface="Arial" charset="0"/>
                  </a:rPr>
                  <a:t> 245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220/87</a:t>
                </a:r>
                <a:endParaRPr kumimoji="1" lang="mr-IN" altLang="zh-CN" sz="700" b="1" dirty="0">
                  <a:solidFill>
                    <a:srgbClr val="666666"/>
                  </a:solidFill>
                  <a:latin typeface="Arial" charset="0"/>
                  <a:ea typeface="Arial" charset="0"/>
                  <a:cs typeface="Arial" charset="0"/>
                </a:endParaRPr>
              </a:p>
            </p:txBody>
          </p:sp>
          <p:sp>
            <p:nvSpPr>
              <p:cNvPr id="39" name="矩形 17">
                <a:extLst>
                  <a:ext uri="{FF2B5EF4-FFF2-40B4-BE49-F238E27FC236}">
                    <a16:creationId xmlns:a16="http://schemas.microsoft.com/office/drawing/2014/main"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240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133/0</a:t>
                </a:r>
                <a:endParaRPr kumimoji="1" lang="mr-IN" altLang="zh-CN" sz="700" b="1" dirty="0">
                  <a:solidFill>
                    <a:srgbClr val="FFFFFF"/>
                  </a:solidFill>
                  <a:latin typeface="Arial" charset="0"/>
                  <a:ea typeface="Arial" charset="0"/>
                  <a:cs typeface="Arial" charset="0"/>
                </a:endParaRPr>
              </a:p>
            </p:txBody>
          </p:sp>
          <p:sp>
            <p:nvSpPr>
              <p:cNvPr id="40" name="矩形 18">
                <a:extLst>
                  <a:ext uri="{FF2B5EF4-FFF2-40B4-BE49-F238E27FC236}">
                    <a16:creationId xmlns:a16="http://schemas.microsoft.com/office/drawing/2014/main"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181</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181/181</a:t>
                </a:r>
                <a:endParaRPr kumimoji="1" lang="mr-IN" altLang="zh-CN" sz="700" b="1" dirty="0">
                  <a:solidFill>
                    <a:srgbClr val="FFFFFF"/>
                  </a:solidFill>
                  <a:latin typeface="Arial" charset="0"/>
                  <a:ea typeface="Arial" charset="0"/>
                  <a:cs typeface="Arial" charset="0"/>
                </a:endParaRPr>
              </a:p>
            </p:txBody>
          </p:sp>
          <p:sp>
            <p:nvSpPr>
              <p:cNvPr id="42" name="矩形 19">
                <a:extLst>
                  <a:ext uri="{FF2B5EF4-FFF2-40B4-BE49-F238E27FC236}">
                    <a16:creationId xmlns:a16="http://schemas.microsoft.com/office/drawing/2014/main"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89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87/87</a:t>
                </a:r>
                <a:endParaRPr kumimoji="1" lang="mr-IN" altLang="zh-CN" sz="700" b="1" dirty="0">
                  <a:solidFill>
                    <a:srgbClr val="FFFFFF"/>
                  </a:solidFill>
                  <a:latin typeface="Arial" charset="0"/>
                  <a:ea typeface="Arial" charset="0"/>
                  <a:cs typeface="Arial" charset="0"/>
                </a:endParaRPr>
              </a:p>
            </p:txBody>
          </p:sp>
          <p:sp>
            <p:nvSpPr>
              <p:cNvPr id="43" name="矩形 22">
                <a:extLst>
                  <a:ext uri="{FF2B5EF4-FFF2-40B4-BE49-F238E27FC236}">
                    <a16:creationId xmlns:a16="http://schemas.microsoft.com/office/drawing/2014/main"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666666"/>
                    </a:solidFill>
                    <a:latin typeface="Arial" charset="0"/>
                    <a:ea typeface="Arial" charset="0"/>
                    <a:cs typeface="Arial" charset="0"/>
                  </a:rPr>
                  <a:t>RGB</a:t>
                </a:r>
                <a:r>
                  <a:rPr kumimoji="1" lang="en-US" altLang="zh-CN" sz="700" b="1" dirty="0">
                    <a:solidFill>
                      <a:srgbClr val="666666"/>
                    </a:solidFill>
                    <a:latin typeface="Arial" charset="0"/>
                    <a:ea typeface="Arial" charset="0"/>
                    <a:cs typeface="Arial" charset="0"/>
                  </a:rPr>
                  <a:t> 255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255/255</a:t>
                </a:r>
                <a:endParaRPr kumimoji="1" lang="mr-IN" altLang="zh-CN" sz="700" b="1" dirty="0">
                  <a:solidFill>
                    <a:srgbClr val="666666"/>
                  </a:solidFill>
                  <a:latin typeface="Arial" charset="0"/>
                  <a:ea typeface="Arial" charset="0"/>
                  <a:cs typeface="Arial" charset="0"/>
                </a:endParaRPr>
              </a:p>
            </p:txBody>
          </p:sp>
        </p:grpSp>
      </p:gr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5998" y="6321130"/>
            <a:ext cx="1269075" cy="277546"/>
          </a:xfrm>
          <a:prstGeom prst="rect">
            <a:avLst/>
          </a:prstGeom>
        </p:spPr>
      </p:pic>
    </p:spTree>
    <p:extLst>
      <p:ext uri="{BB962C8B-B14F-4D97-AF65-F5344CB8AC3E}">
        <p14:creationId xmlns:p14="http://schemas.microsoft.com/office/powerpoint/2010/main" val="141294897"/>
      </p:ext>
    </p:extLst>
  </p:cSld>
  <p:clrMap bg1="lt1" tx1="dk1" bg2="lt2" tx2="dk2" accent1="accent1" accent2="accent2" accent3="accent3" accent4="accent4" accent5="accent5" accent6="accent6" hlink="hlink" folHlink="folHlink"/>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5A3D6-1271-D247-9E96-1B376F4BE7BE}"/>
              </a:ext>
            </a:extLst>
          </p:cNvPr>
          <p:cNvSpPr txBox="1"/>
          <p:nvPr userDrawn="1"/>
        </p:nvSpPr>
        <p:spPr>
          <a:xfrm>
            <a:off x="1095469" y="6356943"/>
            <a:ext cx="1463467" cy="246221"/>
          </a:xfrm>
          <a:prstGeom prst="rect">
            <a:avLst/>
          </a:prstGeom>
          <a:noFill/>
        </p:spPr>
        <p:txBody>
          <a:bodyPr wrap="square" rtlCol="0">
            <a:spAutoFit/>
          </a:bodyPr>
          <a:lstStyle/>
          <a:p>
            <a:pPr defTabSz="913746"/>
            <a:r>
              <a:rPr lang="en-US" sz="100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a16="http://schemas.microsoft.com/office/drawing/2014/main" id="{EABEE2EE-BF4D-7A4A-B3C6-9E47668CCD98}"/>
              </a:ext>
            </a:extLst>
          </p:cNvPr>
          <p:cNvSpPr txBox="1"/>
          <p:nvPr userDrawn="1"/>
        </p:nvSpPr>
        <p:spPr>
          <a:xfrm>
            <a:off x="734133" y="6402806"/>
            <a:ext cx="499729" cy="150296"/>
          </a:xfrm>
          <a:prstGeom prst="rect">
            <a:avLst/>
          </a:prstGeom>
          <a:noFill/>
        </p:spPr>
        <p:txBody>
          <a:bodyPr wrap="square" lIns="0" tIns="0" rIns="0" bIns="0" rtlCol="0">
            <a:spAutoFit/>
          </a:bodyPr>
          <a:lstStyle/>
          <a:p>
            <a:pPr defTabSz="890137">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defTabSz="890137">
                <a:defRPr/>
              </a:pPr>
              <a:t>‹#›</a:t>
            </a:fld>
            <a:endParaRPr lang="en-US" sz="974" dirty="0">
              <a:solidFill>
                <a:srgbClr val="1D1D1B"/>
              </a:solidFill>
              <a:latin typeface="Arial" panose="020B0604020202020204" pitchFamily="34" charset="0"/>
              <a:cs typeface="Arial" panose="020B0604020202020204" pitchFamily="34" charset="0"/>
            </a:endParaRPr>
          </a:p>
        </p:txBody>
      </p:sp>
      <p:grpSp>
        <p:nvGrpSpPr>
          <p:cNvPr id="25" name="组合 24"/>
          <p:cNvGrpSpPr/>
          <p:nvPr userDrawn="1"/>
        </p:nvGrpSpPr>
        <p:grpSpPr>
          <a:xfrm>
            <a:off x="12216278" y="2931937"/>
            <a:ext cx="1982916"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a16="http://schemas.microsoft.com/office/drawing/2014/main"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186C</a:t>
                </a:r>
              </a:p>
              <a:p>
                <a:pPr algn="ctr" defTabSz="913746"/>
                <a:r>
                  <a:rPr kumimoji="1" lang="en-US" altLang="zh-CN" sz="700" b="1" dirty="0">
                    <a:solidFill>
                      <a:srgbClr val="FFFFFF"/>
                    </a:solidFill>
                    <a:latin typeface="Arial" charset="0"/>
                    <a:ea typeface="Arial" charset="0"/>
                    <a:cs typeface="Arial" charset="0"/>
                  </a:rPr>
                  <a:t>RGB 200/16/46</a:t>
                </a:r>
              </a:p>
            </p:txBody>
          </p:sp>
          <p:sp>
            <p:nvSpPr>
              <p:cNvPr id="45" name="矩形 9">
                <a:extLst>
                  <a:ext uri="{FF2B5EF4-FFF2-40B4-BE49-F238E27FC236}">
                    <a16:creationId xmlns:a16="http://schemas.microsoft.com/office/drawing/2014/main"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185C</a:t>
                </a:r>
              </a:p>
              <a:p>
                <a:pPr algn="ctr" defTabSz="913746"/>
                <a:r>
                  <a:rPr kumimoji="1" lang="en-US" altLang="zh-CN" sz="700" b="1" dirty="0">
                    <a:solidFill>
                      <a:srgbClr val="FFFFFF"/>
                    </a:solidFill>
                    <a:latin typeface="Arial" charset="0"/>
                    <a:ea typeface="Arial" charset="0"/>
                    <a:cs typeface="Arial" charset="0"/>
                  </a:rPr>
                  <a:t>RGB 199/0/11</a:t>
                </a:r>
              </a:p>
            </p:txBody>
          </p:sp>
          <p:sp>
            <p:nvSpPr>
              <p:cNvPr id="46" name="文本框 31">
                <a:extLst>
                  <a:ext uri="{FF2B5EF4-FFF2-40B4-BE49-F238E27FC236}">
                    <a16:creationId xmlns:a16="http://schemas.microsoft.com/office/drawing/2014/main" id="{58918196-0639-EE4B-AFC2-315BE04587B9}"/>
                  </a:ext>
                </a:extLst>
              </p:cNvPr>
              <p:cNvSpPr txBox="1"/>
              <p:nvPr userDrawn="1"/>
            </p:nvSpPr>
            <p:spPr>
              <a:xfrm>
                <a:off x="12326898" y="2207613"/>
                <a:ext cx="384721" cy="180071"/>
              </a:xfrm>
              <a:prstGeom prst="rect">
                <a:avLst/>
              </a:prstGeom>
              <a:noFill/>
            </p:spPr>
            <p:txBody>
              <a:bodyPr wrap="none" lIns="0" tIns="0" rIns="0" bIns="0" rtlCol="0">
                <a:spAutoFit/>
              </a:bodyPr>
              <a:lstStyle/>
              <a:p>
                <a:pPr algn="ctr" defTabSz="913746"/>
                <a:r>
                  <a:rPr kumimoji="1" lang="zh-CN" altLang="en-US" sz="1000" dirty="0">
                    <a:solidFill>
                      <a:srgbClr val="1D1D1A"/>
                    </a:solidFill>
                    <a:latin typeface="Microsoft YaHei" panose="020B0503020204020204" pitchFamily="34" charset="-122"/>
                    <a:ea typeface="Microsoft YaHei" panose="020B0503020204020204" pitchFamily="34" charset="-122"/>
                  </a:rPr>
                  <a:t>品牌色</a:t>
                </a:r>
              </a:p>
            </p:txBody>
          </p:sp>
        </p:grpSp>
        <p:grpSp>
          <p:nvGrpSpPr>
            <p:cNvPr id="27" name="组合 26"/>
            <p:cNvGrpSpPr/>
            <p:nvPr userDrawn="1"/>
          </p:nvGrpSpPr>
          <p:grpSpPr>
            <a:xfrm>
              <a:off x="12216278" y="3054642"/>
              <a:ext cx="1982912" cy="3811978"/>
              <a:chOff x="12216278" y="3054642"/>
              <a:chExt cx="1982912" cy="3811978"/>
            </a:xfrm>
          </p:grpSpPr>
          <p:sp>
            <p:nvSpPr>
              <p:cNvPr id="28" name="矩形 12">
                <a:extLst>
                  <a:ext uri="{FF2B5EF4-FFF2-40B4-BE49-F238E27FC236}">
                    <a16:creationId xmlns:a16="http://schemas.microsoft.com/office/drawing/2014/main"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234</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90/79</a:t>
                </a:r>
                <a:endParaRPr kumimoji="1" lang="mr-IN" altLang="zh-CN" sz="700" b="1" dirty="0">
                  <a:solidFill>
                    <a:srgbClr val="FFFFFF"/>
                  </a:solidFill>
                  <a:latin typeface="Arial" charset="0"/>
                  <a:ea typeface="Arial" charset="0"/>
                  <a:cs typeface="Arial" charset="0"/>
                </a:endParaRPr>
              </a:p>
            </p:txBody>
          </p:sp>
          <p:sp>
            <p:nvSpPr>
              <p:cNvPr id="29" name="矩形 13">
                <a:extLst>
                  <a:ext uri="{FF2B5EF4-FFF2-40B4-BE49-F238E27FC236}">
                    <a16:creationId xmlns:a16="http://schemas.microsoft.com/office/drawing/2014/main"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120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0/15</a:t>
                </a:r>
                <a:endParaRPr kumimoji="1" lang="mr-IN" altLang="zh-CN" sz="700" b="1" dirty="0">
                  <a:solidFill>
                    <a:srgbClr val="FFFFFF"/>
                  </a:solidFill>
                  <a:latin typeface="Arial" charset="0"/>
                  <a:ea typeface="Arial" charset="0"/>
                  <a:cs typeface="Arial" charset="0"/>
                </a:endParaRPr>
              </a:p>
            </p:txBody>
          </p:sp>
          <p:sp>
            <p:nvSpPr>
              <p:cNvPr id="30" name="文本框 15">
                <a:extLst>
                  <a:ext uri="{FF2B5EF4-FFF2-40B4-BE49-F238E27FC236}">
                    <a16:creationId xmlns:a16="http://schemas.microsoft.com/office/drawing/2014/main" id="{8F53C07A-1022-C740-8F8D-97538E174D38}"/>
                  </a:ext>
                </a:extLst>
              </p:cNvPr>
              <p:cNvSpPr txBox="1"/>
              <p:nvPr userDrawn="1"/>
            </p:nvSpPr>
            <p:spPr>
              <a:xfrm>
                <a:off x="12216278" y="3054642"/>
                <a:ext cx="569387" cy="180071"/>
              </a:xfrm>
              <a:prstGeom prst="rect">
                <a:avLst/>
              </a:prstGeom>
              <a:noFill/>
            </p:spPr>
            <p:txBody>
              <a:bodyPr wrap="square" lIns="0" tIns="0" rIns="0" bIns="0" rtlCol="0" anchor="b" anchorCtr="0">
                <a:spAutoFit/>
              </a:bodyPr>
              <a:lstStyle/>
              <a:p>
                <a:pPr algn="ctr" defTabSz="913746"/>
                <a:r>
                  <a:rPr kumimoji="1" lang="zh-CN" altLang="en-US" sz="1000" dirty="0">
                    <a:solidFill>
                      <a:srgbClr val="1D1D1A"/>
                    </a:solidFill>
                    <a:latin typeface="Microsoft YaHei" panose="020B0503020204020204" pitchFamily="34" charset="-122"/>
                    <a:ea typeface="Microsoft YaHei" panose="020B0503020204020204" pitchFamily="34" charset="-122"/>
                  </a:rPr>
                  <a:t>辅助色</a:t>
                </a:r>
              </a:p>
            </p:txBody>
          </p:sp>
          <p:sp>
            <p:nvSpPr>
              <p:cNvPr id="31" name="矩形 16">
                <a:extLst>
                  <a:ext uri="{FF2B5EF4-FFF2-40B4-BE49-F238E27FC236}">
                    <a16:creationId xmlns:a16="http://schemas.microsoft.com/office/drawing/2014/main"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248</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181/60</a:t>
                </a:r>
                <a:endParaRPr kumimoji="1" lang="mr-IN" altLang="zh-CN" sz="700" b="1" dirty="0">
                  <a:solidFill>
                    <a:srgbClr val="FFFFFF"/>
                  </a:solidFill>
                  <a:latin typeface="Arial" charset="0"/>
                  <a:ea typeface="Arial" charset="0"/>
                  <a:cs typeface="Arial" charset="0"/>
                </a:endParaRPr>
              </a:p>
            </p:txBody>
          </p:sp>
          <p:sp>
            <p:nvSpPr>
              <p:cNvPr id="32" name="矩形 17">
                <a:extLst>
                  <a:ext uri="{FF2B5EF4-FFF2-40B4-BE49-F238E27FC236}">
                    <a16:creationId xmlns:a16="http://schemas.microsoft.com/office/drawing/2014/main"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235</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92/1</a:t>
                </a:r>
                <a:endParaRPr kumimoji="1" lang="mr-IN" altLang="zh-CN" sz="700" b="1" dirty="0">
                  <a:solidFill>
                    <a:srgbClr val="FFFFFF"/>
                  </a:solidFill>
                  <a:latin typeface="Arial" charset="0"/>
                  <a:ea typeface="Arial" charset="0"/>
                  <a:cs typeface="Arial" charset="0"/>
                </a:endParaRPr>
              </a:p>
            </p:txBody>
          </p:sp>
          <p:sp>
            <p:nvSpPr>
              <p:cNvPr id="33" name="矩形 18">
                <a:extLst>
                  <a:ext uri="{FF2B5EF4-FFF2-40B4-BE49-F238E27FC236}">
                    <a16:creationId xmlns:a16="http://schemas.microsoft.com/office/drawing/2014/main"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137/137/137</a:t>
                </a:r>
                <a:endParaRPr kumimoji="1" lang="mr-IN" altLang="zh-CN" sz="700" b="1" dirty="0">
                  <a:solidFill>
                    <a:srgbClr val="FFFFFF"/>
                  </a:solidFill>
                  <a:latin typeface="Arial" charset="0"/>
                  <a:ea typeface="Arial" charset="0"/>
                  <a:cs typeface="Arial" charset="0"/>
                </a:endParaRPr>
              </a:p>
            </p:txBody>
          </p:sp>
          <p:sp>
            <p:nvSpPr>
              <p:cNvPr id="34" name="矩形 19">
                <a:extLst>
                  <a:ext uri="{FF2B5EF4-FFF2-40B4-BE49-F238E27FC236}">
                    <a16:creationId xmlns:a16="http://schemas.microsoft.com/office/drawing/2014/main"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35/24/21</a:t>
                </a:r>
                <a:endParaRPr kumimoji="1" lang="mr-IN" altLang="zh-CN" sz="700" b="1" dirty="0">
                  <a:solidFill>
                    <a:srgbClr val="FFFFFF"/>
                  </a:solidFill>
                  <a:latin typeface="Arial" charset="0"/>
                  <a:ea typeface="Arial" charset="0"/>
                  <a:cs typeface="Arial" charset="0"/>
                </a:endParaRPr>
              </a:p>
            </p:txBody>
          </p:sp>
          <p:sp>
            <p:nvSpPr>
              <p:cNvPr id="35" name="矩形 22">
                <a:extLst>
                  <a:ext uri="{FF2B5EF4-FFF2-40B4-BE49-F238E27FC236}">
                    <a16:creationId xmlns:a16="http://schemas.microsoft.com/office/drawing/2014/main"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a:solidFill>
                      <a:srgbClr val="666666"/>
                    </a:solidFill>
                    <a:latin typeface="Arial" charset="0"/>
                    <a:ea typeface="Arial" charset="0"/>
                    <a:cs typeface="Arial" charset="0"/>
                  </a:rPr>
                  <a:t>RGB</a:t>
                </a:r>
                <a:r>
                  <a:rPr kumimoji="1" lang="en-US" altLang="zh-CN" sz="700" b="1" dirty="0">
                    <a:solidFill>
                      <a:srgbClr val="666666"/>
                    </a:solidFill>
                    <a:latin typeface="Arial" charset="0"/>
                    <a:ea typeface="Arial" charset="0"/>
                    <a:cs typeface="Arial" charset="0"/>
                  </a:rPr>
                  <a:t> 221</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221/221</a:t>
                </a:r>
                <a:endParaRPr kumimoji="1" lang="mr-IN" altLang="zh-CN" sz="700" b="1" dirty="0">
                  <a:solidFill>
                    <a:srgbClr val="666666"/>
                  </a:solidFill>
                  <a:latin typeface="Arial" charset="0"/>
                  <a:ea typeface="Arial" charset="0"/>
                  <a:cs typeface="Arial" charset="0"/>
                </a:endParaRPr>
              </a:p>
            </p:txBody>
          </p:sp>
          <p:sp>
            <p:nvSpPr>
              <p:cNvPr id="36" name="矩形 12">
                <a:extLst>
                  <a:ext uri="{FF2B5EF4-FFF2-40B4-BE49-F238E27FC236}">
                    <a16:creationId xmlns:a16="http://schemas.microsoft.com/office/drawing/2014/main"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233</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140/128</a:t>
                </a:r>
                <a:endParaRPr kumimoji="1" lang="mr-IN" altLang="zh-CN" sz="7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159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a:t>
                </a:r>
                <a:endParaRPr kumimoji="1" lang="mr-IN" altLang="zh-CN" sz="700" b="1" dirty="0">
                  <a:solidFill>
                    <a:srgbClr val="FFFFFF"/>
                  </a:solidFill>
                  <a:latin typeface="Arial" charset="0"/>
                  <a:ea typeface="Arial" charset="0"/>
                  <a:cs typeface="Arial" charset="0"/>
                </a:endParaRPr>
              </a:p>
            </p:txBody>
          </p:sp>
          <p:sp>
            <p:nvSpPr>
              <p:cNvPr id="38" name="矩形 16">
                <a:extLst>
                  <a:ext uri="{FF2B5EF4-FFF2-40B4-BE49-F238E27FC236}">
                    <a16:creationId xmlns:a16="http://schemas.microsoft.com/office/drawing/2014/main"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a:solidFill>
                      <a:srgbClr val="666666"/>
                    </a:solidFill>
                    <a:latin typeface="Arial" charset="0"/>
                    <a:ea typeface="Arial" charset="0"/>
                    <a:cs typeface="Arial" charset="0"/>
                  </a:rPr>
                  <a:t>RGB</a:t>
                </a:r>
                <a:r>
                  <a:rPr kumimoji="1" lang="en-US" altLang="zh-CN" sz="700" b="1" dirty="0">
                    <a:solidFill>
                      <a:srgbClr val="666666"/>
                    </a:solidFill>
                    <a:latin typeface="Arial" charset="0"/>
                    <a:ea typeface="Arial" charset="0"/>
                    <a:cs typeface="Arial" charset="0"/>
                  </a:rPr>
                  <a:t> 245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220/87</a:t>
                </a:r>
                <a:endParaRPr kumimoji="1" lang="mr-IN" altLang="zh-CN" sz="700" b="1" dirty="0">
                  <a:solidFill>
                    <a:srgbClr val="666666"/>
                  </a:solidFill>
                  <a:latin typeface="Arial" charset="0"/>
                  <a:ea typeface="Arial" charset="0"/>
                  <a:cs typeface="Arial" charset="0"/>
                </a:endParaRPr>
              </a:p>
            </p:txBody>
          </p:sp>
          <p:sp>
            <p:nvSpPr>
              <p:cNvPr id="39" name="矩形 17">
                <a:extLst>
                  <a:ext uri="{FF2B5EF4-FFF2-40B4-BE49-F238E27FC236}">
                    <a16:creationId xmlns:a16="http://schemas.microsoft.com/office/drawing/2014/main"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240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133/0</a:t>
                </a:r>
                <a:endParaRPr kumimoji="1" lang="mr-IN" altLang="zh-CN" sz="700" b="1" dirty="0">
                  <a:solidFill>
                    <a:srgbClr val="FFFFFF"/>
                  </a:solidFill>
                  <a:latin typeface="Arial" charset="0"/>
                  <a:ea typeface="Arial" charset="0"/>
                  <a:cs typeface="Arial" charset="0"/>
                </a:endParaRPr>
              </a:p>
            </p:txBody>
          </p:sp>
          <p:sp>
            <p:nvSpPr>
              <p:cNvPr id="40" name="矩形 18">
                <a:extLst>
                  <a:ext uri="{FF2B5EF4-FFF2-40B4-BE49-F238E27FC236}">
                    <a16:creationId xmlns:a16="http://schemas.microsoft.com/office/drawing/2014/main"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181</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181/181</a:t>
                </a:r>
                <a:endParaRPr kumimoji="1" lang="mr-IN" altLang="zh-CN" sz="700" b="1" dirty="0">
                  <a:solidFill>
                    <a:srgbClr val="FFFFFF"/>
                  </a:solidFill>
                  <a:latin typeface="Arial" charset="0"/>
                  <a:ea typeface="Arial" charset="0"/>
                  <a:cs typeface="Arial" charset="0"/>
                </a:endParaRPr>
              </a:p>
            </p:txBody>
          </p:sp>
          <p:sp>
            <p:nvSpPr>
              <p:cNvPr id="42" name="矩形 19">
                <a:extLst>
                  <a:ext uri="{FF2B5EF4-FFF2-40B4-BE49-F238E27FC236}">
                    <a16:creationId xmlns:a16="http://schemas.microsoft.com/office/drawing/2014/main"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89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87/87</a:t>
                </a:r>
                <a:endParaRPr kumimoji="1" lang="mr-IN" altLang="zh-CN" sz="700" b="1" dirty="0">
                  <a:solidFill>
                    <a:srgbClr val="FFFFFF"/>
                  </a:solidFill>
                  <a:latin typeface="Arial" charset="0"/>
                  <a:ea typeface="Arial" charset="0"/>
                  <a:cs typeface="Arial" charset="0"/>
                </a:endParaRPr>
              </a:p>
            </p:txBody>
          </p:sp>
          <p:sp>
            <p:nvSpPr>
              <p:cNvPr id="43" name="矩形 22">
                <a:extLst>
                  <a:ext uri="{FF2B5EF4-FFF2-40B4-BE49-F238E27FC236}">
                    <a16:creationId xmlns:a16="http://schemas.microsoft.com/office/drawing/2014/main"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3746"/>
                <a:r>
                  <a:rPr kumimoji="1" lang="mr-IN" altLang="zh-CN" sz="700" b="1" dirty="0">
                    <a:solidFill>
                      <a:srgbClr val="666666"/>
                    </a:solidFill>
                    <a:latin typeface="Arial" charset="0"/>
                    <a:ea typeface="Arial" charset="0"/>
                    <a:cs typeface="Arial" charset="0"/>
                  </a:rPr>
                  <a:t>RGB</a:t>
                </a:r>
                <a:r>
                  <a:rPr kumimoji="1" lang="en-US" altLang="zh-CN" sz="700" b="1" dirty="0">
                    <a:solidFill>
                      <a:srgbClr val="666666"/>
                    </a:solidFill>
                    <a:latin typeface="Arial" charset="0"/>
                    <a:ea typeface="Arial" charset="0"/>
                    <a:cs typeface="Arial" charset="0"/>
                  </a:rPr>
                  <a:t> 255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255/255</a:t>
                </a:r>
                <a:endParaRPr kumimoji="1" lang="mr-IN" altLang="zh-CN" sz="700" b="1" dirty="0">
                  <a:solidFill>
                    <a:srgbClr val="666666"/>
                  </a:solidFill>
                  <a:latin typeface="Arial" charset="0"/>
                  <a:ea typeface="Arial" charset="0"/>
                  <a:cs typeface="Arial" charset="0"/>
                </a:endParaRPr>
              </a:p>
            </p:txBody>
          </p:sp>
        </p:grpSp>
      </p:gr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6000" y="6321130"/>
            <a:ext cx="1269075" cy="277546"/>
          </a:xfrm>
          <a:prstGeom prst="rect">
            <a:avLst/>
          </a:prstGeom>
        </p:spPr>
      </p:pic>
    </p:spTree>
    <p:extLst>
      <p:ext uri="{BB962C8B-B14F-4D97-AF65-F5344CB8AC3E}">
        <p14:creationId xmlns:p14="http://schemas.microsoft.com/office/powerpoint/2010/main" val="3726071283"/>
      </p:ext>
    </p:extLst>
  </p:cSld>
  <p:clrMap bg1="lt1" tx1="dk1" bg2="lt2" tx2="dk2" accent1="accent1" accent2="accent2" accent3="accent3" accent4="accent4" accent5="accent5" accent6="accent6" hlink="hlink" folHlink="folHlink"/>
  <p:hf hdr="0" ftr="0" dt="0"/>
  <p:txStyles>
    <p:titleStyle>
      <a:lvl1pPr algn="l" defTabSz="1186848" rtl="0" eaLnBrk="1" latinLnBrk="0" hangingPunct="1">
        <a:lnSpc>
          <a:spcPct val="90000"/>
        </a:lnSpc>
        <a:spcBef>
          <a:spcPct val="0"/>
        </a:spcBef>
        <a:buNone/>
        <a:defRPr sz="5712" kern="1200">
          <a:solidFill>
            <a:schemeClr val="tx1"/>
          </a:solidFill>
          <a:latin typeface="+mj-lt"/>
          <a:ea typeface="+mj-ea"/>
          <a:cs typeface="+mj-cs"/>
        </a:defRPr>
      </a:lvl1pPr>
    </p:titleStyle>
    <p:bodyStyle>
      <a:lvl1pPr marL="296712" indent="-296712" algn="l" defTabSz="1186848" rtl="0" eaLnBrk="1" latinLnBrk="0" hangingPunct="1">
        <a:lnSpc>
          <a:spcPct val="90000"/>
        </a:lnSpc>
        <a:spcBef>
          <a:spcPts val="1297"/>
        </a:spcBef>
        <a:buFont typeface="Arial" panose="020B0604020202020204" pitchFamily="34" charset="0"/>
        <a:buChar char="•"/>
        <a:defRPr sz="3634" kern="1200">
          <a:solidFill>
            <a:schemeClr val="tx1"/>
          </a:solidFill>
          <a:latin typeface="+mn-lt"/>
          <a:ea typeface="+mn-ea"/>
          <a:cs typeface="+mn-cs"/>
        </a:defRPr>
      </a:lvl1pPr>
      <a:lvl2pPr marL="890137" indent="-296712" algn="l" defTabSz="1186848" rtl="0" eaLnBrk="1" latinLnBrk="0" hangingPunct="1">
        <a:lnSpc>
          <a:spcPct val="90000"/>
        </a:lnSpc>
        <a:spcBef>
          <a:spcPts val="650"/>
        </a:spcBef>
        <a:buFont typeface="Arial" panose="020B0604020202020204" pitchFamily="34" charset="0"/>
        <a:buChar char="•"/>
        <a:defRPr sz="3116" kern="1200">
          <a:solidFill>
            <a:schemeClr val="tx1"/>
          </a:solidFill>
          <a:latin typeface="+mn-lt"/>
          <a:ea typeface="+mn-ea"/>
          <a:cs typeface="+mn-cs"/>
        </a:defRPr>
      </a:lvl2pPr>
      <a:lvl3pPr marL="1483560" indent="-296712" algn="l" defTabSz="1186848" rtl="0" eaLnBrk="1" latinLnBrk="0" hangingPunct="1">
        <a:lnSpc>
          <a:spcPct val="90000"/>
        </a:lnSpc>
        <a:spcBef>
          <a:spcPts val="650"/>
        </a:spcBef>
        <a:buFont typeface="Arial" panose="020B0604020202020204" pitchFamily="34" charset="0"/>
        <a:buChar char="•"/>
        <a:defRPr sz="2596" kern="1200">
          <a:solidFill>
            <a:schemeClr val="tx1"/>
          </a:solidFill>
          <a:latin typeface="+mn-lt"/>
          <a:ea typeface="+mn-ea"/>
          <a:cs typeface="+mn-cs"/>
        </a:defRPr>
      </a:lvl3pPr>
      <a:lvl4pPr marL="2076986"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4pPr>
      <a:lvl5pPr marL="2670409"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5pPr>
      <a:lvl6pPr marL="3263834"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6pPr>
      <a:lvl7pPr marL="3857258"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7pPr>
      <a:lvl8pPr marL="4450682"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8pPr>
      <a:lvl9pPr marL="5044107"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9pPr>
    </p:bodyStyle>
    <p:otherStyle>
      <a:defPPr>
        <a:defRPr lang="en-US"/>
      </a:defPPr>
      <a:lvl1pPr marL="0" algn="l" defTabSz="1186848" rtl="0" eaLnBrk="1" latinLnBrk="0" hangingPunct="1">
        <a:defRPr sz="2336" kern="1200">
          <a:solidFill>
            <a:schemeClr val="tx1"/>
          </a:solidFill>
          <a:latin typeface="+mn-lt"/>
          <a:ea typeface="+mn-ea"/>
          <a:cs typeface="+mn-cs"/>
        </a:defRPr>
      </a:lvl1pPr>
      <a:lvl2pPr marL="593425" algn="l" defTabSz="1186848" rtl="0" eaLnBrk="1" latinLnBrk="0" hangingPunct="1">
        <a:defRPr sz="2336" kern="1200">
          <a:solidFill>
            <a:schemeClr val="tx1"/>
          </a:solidFill>
          <a:latin typeface="+mn-lt"/>
          <a:ea typeface="+mn-ea"/>
          <a:cs typeface="+mn-cs"/>
        </a:defRPr>
      </a:lvl2pPr>
      <a:lvl3pPr marL="1186848" algn="l" defTabSz="1186848" rtl="0" eaLnBrk="1" latinLnBrk="0" hangingPunct="1">
        <a:defRPr sz="2336" kern="1200">
          <a:solidFill>
            <a:schemeClr val="tx1"/>
          </a:solidFill>
          <a:latin typeface="+mn-lt"/>
          <a:ea typeface="+mn-ea"/>
          <a:cs typeface="+mn-cs"/>
        </a:defRPr>
      </a:lvl3pPr>
      <a:lvl4pPr marL="1780274" algn="l" defTabSz="1186848" rtl="0" eaLnBrk="1" latinLnBrk="0" hangingPunct="1">
        <a:defRPr sz="2336" kern="1200">
          <a:solidFill>
            <a:schemeClr val="tx1"/>
          </a:solidFill>
          <a:latin typeface="+mn-lt"/>
          <a:ea typeface="+mn-ea"/>
          <a:cs typeface="+mn-cs"/>
        </a:defRPr>
      </a:lvl4pPr>
      <a:lvl5pPr marL="2373698" algn="l" defTabSz="1186848" rtl="0" eaLnBrk="1" latinLnBrk="0" hangingPunct="1">
        <a:defRPr sz="2336" kern="1200">
          <a:solidFill>
            <a:schemeClr val="tx1"/>
          </a:solidFill>
          <a:latin typeface="+mn-lt"/>
          <a:ea typeface="+mn-ea"/>
          <a:cs typeface="+mn-cs"/>
        </a:defRPr>
      </a:lvl5pPr>
      <a:lvl6pPr marL="2967122" algn="l" defTabSz="1186848" rtl="0" eaLnBrk="1" latinLnBrk="0" hangingPunct="1">
        <a:defRPr sz="2336" kern="1200">
          <a:solidFill>
            <a:schemeClr val="tx1"/>
          </a:solidFill>
          <a:latin typeface="+mn-lt"/>
          <a:ea typeface="+mn-ea"/>
          <a:cs typeface="+mn-cs"/>
        </a:defRPr>
      </a:lvl6pPr>
      <a:lvl7pPr marL="3560546" algn="l" defTabSz="1186848" rtl="0" eaLnBrk="1" latinLnBrk="0" hangingPunct="1">
        <a:defRPr sz="2336" kern="1200">
          <a:solidFill>
            <a:schemeClr val="tx1"/>
          </a:solidFill>
          <a:latin typeface="+mn-lt"/>
          <a:ea typeface="+mn-ea"/>
          <a:cs typeface="+mn-cs"/>
        </a:defRPr>
      </a:lvl7pPr>
      <a:lvl8pPr marL="4153972" algn="l" defTabSz="1186848" rtl="0" eaLnBrk="1" latinLnBrk="0" hangingPunct="1">
        <a:defRPr sz="2336" kern="1200">
          <a:solidFill>
            <a:schemeClr val="tx1"/>
          </a:solidFill>
          <a:latin typeface="+mn-lt"/>
          <a:ea typeface="+mn-ea"/>
          <a:cs typeface="+mn-cs"/>
        </a:defRPr>
      </a:lvl8pPr>
      <a:lvl9pPr marL="4747395" algn="l" defTabSz="1186848" rtl="0" eaLnBrk="1" latinLnBrk="0" hangingPunct="1">
        <a:defRPr sz="233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5A3D6-1271-D247-9E96-1B376F4BE7BE}"/>
              </a:ext>
            </a:extLst>
          </p:cNvPr>
          <p:cNvSpPr txBox="1"/>
          <p:nvPr userDrawn="1"/>
        </p:nvSpPr>
        <p:spPr>
          <a:xfrm>
            <a:off x="1095468" y="6356941"/>
            <a:ext cx="1463467" cy="246221"/>
          </a:xfrm>
          <a:prstGeom prst="rect">
            <a:avLst/>
          </a:prstGeom>
          <a:noFill/>
        </p:spPr>
        <p:txBody>
          <a:bodyPr wrap="square" rtlCol="0">
            <a:spAutoFit/>
          </a:bodyPr>
          <a:lstStyle/>
          <a:p>
            <a:pPr defTabSz="914112"/>
            <a:r>
              <a:rPr lang="en-US" sz="100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a16="http://schemas.microsoft.com/office/drawing/2014/main" id="{EABEE2EE-BF4D-7A4A-B3C6-9E47668CCD98}"/>
              </a:ext>
            </a:extLst>
          </p:cNvPr>
          <p:cNvSpPr txBox="1"/>
          <p:nvPr userDrawn="1"/>
        </p:nvSpPr>
        <p:spPr>
          <a:xfrm>
            <a:off x="734132" y="6402806"/>
            <a:ext cx="499729" cy="150296"/>
          </a:xfrm>
          <a:prstGeom prst="rect">
            <a:avLst/>
          </a:prstGeom>
          <a:noFill/>
        </p:spPr>
        <p:txBody>
          <a:bodyPr wrap="square" lIns="0" tIns="0" rIns="0" bIns="0" rtlCol="0">
            <a:spAutoFit/>
          </a:bodyPr>
          <a:lstStyle/>
          <a:p>
            <a:pPr defTabSz="890493">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defTabSz="890493">
                <a:defRPr/>
              </a:pPr>
              <a:t>‹#›</a:t>
            </a:fld>
            <a:endParaRPr lang="en-US" sz="974" dirty="0">
              <a:solidFill>
                <a:srgbClr val="1D1D1B"/>
              </a:solidFill>
              <a:latin typeface="Arial" panose="020B0604020202020204" pitchFamily="34" charset="0"/>
              <a:cs typeface="Arial" panose="020B0604020202020204" pitchFamily="34" charset="0"/>
            </a:endParaRPr>
          </a:p>
        </p:txBody>
      </p:sp>
      <p:grpSp>
        <p:nvGrpSpPr>
          <p:cNvPr id="25" name="组合 24"/>
          <p:cNvGrpSpPr/>
          <p:nvPr userDrawn="1"/>
        </p:nvGrpSpPr>
        <p:grpSpPr>
          <a:xfrm>
            <a:off x="12216278" y="2931937"/>
            <a:ext cx="1982916"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a16="http://schemas.microsoft.com/office/drawing/2014/main"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186C</a:t>
                </a:r>
              </a:p>
              <a:p>
                <a:pPr algn="ctr" defTabSz="914112"/>
                <a:r>
                  <a:rPr kumimoji="1" lang="en-US" altLang="zh-CN" sz="700" b="1" dirty="0">
                    <a:solidFill>
                      <a:srgbClr val="FFFFFF"/>
                    </a:solidFill>
                    <a:latin typeface="Arial" charset="0"/>
                    <a:ea typeface="Arial" charset="0"/>
                    <a:cs typeface="Arial" charset="0"/>
                  </a:rPr>
                  <a:t>RGB 200/16/46</a:t>
                </a:r>
              </a:p>
            </p:txBody>
          </p:sp>
          <p:sp>
            <p:nvSpPr>
              <p:cNvPr id="45" name="矩形 9">
                <a:extLst>
                  <a:ext uri="{FF2B5EF4-FFF2-40B4-BE49-F238E27FC236}">
                    <a16:creationId xmlns:a16="http://schemas.microsoft.com/office/drawing/2014/main"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en-US" altLang="zh-CN" sz="700" b="1" dirty="0">
                    <a:solidFill>
                      <a:srgbClr val="FFFFFF"/>
                    </a:solidFill>
                    <a:latin typeface="Arial" charset="0"/>
                    <a:ea typeface="Arial" charset="0"/>
                    <a:cs typeface="Arial" charset="0"/>
                  </a:rPr>
                  <a:t>P</a:t>
                </a:r>
                <a:r>
                  <a:rPr kumimoji="1" lang="en-US" altLang="zh-Hant" sz="700" b="1" dirty="0">
                    <a:solidFill>
                      <a:srgbClr val="FFFFFF"/>
                    </a:solidFill>
                    <a:latin typeface="Arial" charset="0"/>
                    <a:ea typeface="Arial" charset="0"/>
                    <a:cs typeface="Arial" charset="0"/>
                  </a:rPr>
                  <a:t>ANTONE</a:t>
                </a:r>
                <a:r>
                  <a:rPr kumimoji="1" lang="en-US" altLang="zh-CN" sz="700" b="1" dirty="0">
                    <a:solidFill>
                      <a:srgbClr val="FFFFFF"/>
                    </a:solidFill>
                    <a:latin typeface="Arial" charset="0"/>
                    <a:ea typeface="Arial" charset="0"/>
                    <a:cs typeface="Arial" charset="0"/>
                  </a:rPr>
                  <a:t> 185C</a:t>
                </a:r>
              </a:p>
              <a:p>
                <a:pPr algn="ctr" defTabSz="914112"/>
                <a:r>
                  <a:rPr kumimoji="1" lang="en-US" altLang="zh-CN" sz="700" b="1" dirty="0">
                    <a:solidFill>
                      <a:srgbClr val="FFFFFF"/>
                    </a:solidFill>
                    <a:latin typeface="Arial" charset="0"/>
                    <a:ea typeface="Arial" charset="0"/>
                    <a:cs typeface="Arial" charset="0"/>
                  </a:rPr>
                  <a:t>RGB 199/0/11</a:t>
                </a:r>
              </a:p>
            </p:txBody>
          </p:sp>
          <p:sp>
            <p:nvSpPr>
              <p:cNvPr id="46" name="文本框 31">
                <a:extLst>
                  <a:ext uri="{FF2B5EF4-FFF2-40B4-BE49-F238E27FC236}">
                    <a16:creationId xmlns:a16="http://schemas.microsoft.com/office/drawing/2014/main" id="{58918196-0639-EE4B-AFC2-315BE04587B9}"/>
                  </a:ext>
                </a:extLst>
              </p:cNvPr>
              <p:cNvSpPr txBox="1"/>
              <p:nvPr userDrawn="1"/>
            </p:nvSpPr>
            <p:spPr>
              <a:xfrm>
                <a:off x="12326898" y="2207613"/>
                <a:ext cx="384721" cy="180071"/>
              </a:xfrm>
              <a:prstGeom prst="rect">
                <a:avLst/>
              </a:prstGeom>
              <a:noFill/>
            </p:spPr>
            <p:txBody>
              <a:bodyPr wrap="none" lIns="0" tIns="0" rIns="0" bIns="0" rtlCol="0">
                <a:spAutoFit/>
              </a:bodyPr>
              <a:lstStyle/>
              <a:p>
                <a:pPr algn="ctr" defTabSz="914112"/>
                <a:r>
                  <a:rPr kumimoji="1" lang="zh-CN" altLang="en-US" sz="1000" dirty="0">
                    <a:solidFill>
                      <a:srgbClr val="1D1D1A"/>
                    </a:solidFill>
                    <a:latin typeface="Microsoft YaHei" panose="020B0503020204020204" pitchFamily="34" charset="-122"/>
                    <a:ea typeface="Microsoft YaHei" panose="020B0503020204020204" pitchFamily="34" charset="-122"/>
                  </a:rPr>
                  <a:t>品牌色</a:t>
                </a:r>
              </a:p>
            </p:txBody>
          </p:sp>
        </p:grpSp>
        <p:grpSp>
          <p:nvGrpSpPr>
            <p:cNvPr id="27" name="组合 26"/>
            <p:cNvGrpSpPr/>
            <p:nvPr userDrawn="1"/>
          </p:nvGrpSpPr>
          <p:grpSpPr>
            <a:xfrm>
              <a:off x="12216278" y="3054642"/>
              <a:ext cx="1982912" cy="3811978"/>
              <a:chOff x="12216278" y="3054642"/>
              <a:chExt cx="1982912" cy="3811978"/>
            </a:xfrm>
          </p:grpSpPr>
          <p:sp>
            <p:nvSpPr>
              <p:cNvPr id="28" name="矩形 12">
                <a:extLst>
                  <a:ext uri="{FF2B5EF4-FFF2-40B4-BE49-F238E27FC236}">
                    <a16:creationId xmlns:a16="http://schemas.microsoft.com/office/drawing/2014/main"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234</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90/79</a:t>
                </a:r>
                <a:endParaRPr kumimoji="1" lang="mr-IN" altLang="zh-CN" sz="700" b="1" dirty="0">
                  <a:solidFill>
                    <a:srgbClr val="FFFFFF"/>
                  </a:solidFill>
                  <a:latin typeface="Arial" charset="0"/>
                  <a:ea typeface="Arial" charset="0"/>
                  <a:cs typeface="Arial" charset="0"/>
                </a:endParaRPr>
              </a:p>
            </p:txBody>
          </p:sp>
          <p:sp>
            <p:nvSpPr>
              <p:cNvPr id="29" name="矩形 13">
                <a:extLst>
                  <a:ext uri="{FF2B5EF4-FFF2-40B4-BE49-F238E27FC236}">
                    <a16:creationId xmlns:a16="http://schemas.microsoft.com/office/drawing/2014/main"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120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0/15</a:t>
                </a:r>
                <a:endParaRPr kumimoji="1" lang="mr-IN" altLang="zh-CN" sz="700" b="1" dirty="0">
                  <a:solidFill>
                    <a:srgbClr val="FFFFFF"/>
                  </a:solidFill>
                  <a:latin typeface="Arial" charset="0"/>
                  <a:ea typeface="Arial" charset="0"/>
                  <a:cs typeface="Arial" charset="0"/>
                </a:endParaRPr>
              </a:p>
            </p:txBody>
          </p:sp>
          <p:sp>
            <p:nvSpPr>
              <p:cNvPr id="30" name="文本框 15">
                <a:extLst>
                  <a:ext uri="{FF2B5EF4-FFF2-40B4-BE49-F238E27FC236}">
                    <a16:creationId xmlns:a16="http://schemas.microsoft.com/office/drawing/2014/main" id="{8F53C07A-1022-C740-8F8D-97538E174D38}"/>
                  </a:ext>
                </a:extLst>
              </p:cNvPr>
              <p:cNvSpPr txBox="1"/>
              <p:nvPr userDrawn="1"/>
            </p:nvSpPr>
            <p:spPr>
              <a:xfrm>
                <a:off x="12216278" y="3054642"/>
                <a:ext cx="569387" cy="180071"/>
              </a:xfrm>
              <a:prstGeom prst="rect">
                <a:avLst/>
              </a:prstGeom>
              <a:noFill/>
            </p:spPr>
            <p:txBody>
              <a:bodyPr wrap="square" lIns="0" tIns="0" rIns="0" bIns="0" rtlCol="0" anchor="b" anchorCtr="0">
                <a:spAutoFit/>
              </a:bodyPr>
              <a:lstStyle/>
              <a:p>
                <a:pPr algn="ctr" defTabSz="914112"/>
                <a:r>
                  <a:rPr kumimoji="1" lang="zh-CN" altLang="en-US" sz="1000" dirty="0">
                    <a:solidFill>
                      <a:srgbClr val="1D1D1A"/>
                    </a:solidFill>
                    <a:latin typeface="Microsoft YaHei" panose="020B0503020204020204" pitchFamily="34" charset="-122"/>
                    <a:ea typeface="Microsoft YaHei" panose="020B0503020204020204" pitchFamily="34" charset="-122"/>
                  </a:rPr>
                  <a:t>辅助色</a:t>
                </a:r>
              </a:p>
            </p:txBody>
          </p:sp>
          <p:sp>
            <p:nvSpPr>
              <p:cNvPr id="31" name="矩形 16">
                <a:extLst>
                  <a:ext uri="{FF2B5EF4-FFF2-40B4-BE49-F238E27FC236}">
                    <a16:creationId xmlns:a16="http://schemas.microsoft.com/office/drawing/2014/main"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248</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181/60</a:t>
                </a:r>
                <a:endParaRPr kumimoji="1" lang="mr-IN" altLang="zh-CN" sz="700" b="1" dirty="0">
                  <a:solidFill>
                    <a:srgbClr val="FFFFFF"/>
                  </a:solidFill>
                  <a:latin typeface="Arial" charset="0"/>
                  <a:ea typeface="Arial" charset="0"/>
                  <a:cs typeface="Arial" charset="0"/>
                </a:endParaRPr>
              </a:p>
            </p:txBody>
          </p:sp>
          <p:sp>
            <p:nvSpPr>
              <p:cNvPr id="32" name="矩形 17">
                <a:extLst>
                  <a:ext uri="{FF2B5EF4-FFF2-40B4-BE49-F238E27FC236}">
                    <a16:creationId xmlns:a16="http://schemas.microsoft.com/office/drawing/2014/main"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235</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92/1</a:t>
                </a:r>
                <a:endParaRPr kumimoji="1" lang="mr-IN" altLang="zh-CN" sz="700" b="1" dirty="0">
                  <a:solidFill>
                    <a:srgbClr val="FFFFFF"/>
                  </a:solidFill>
                  <a:latin typeface="Arial" charset="0"/>
                  <a:ea typeface="Arial" charset="0"/>
                  <a:cs typeface="Arial" charset="0"/>
                </a:endParaRPr>
              </a:p>
            </p:txBody>
          </p:sp>
          <p:sp>
            <p:nvSpPr>
              <p:cNvPr id="33" name="矩形 18">
                <a:extLst>
                  <a:ext uri="{FF2B5EF4-FFF2-40B4-BE49-F238E27FC236}">
                    <a16:creationId xmlns:a16="http://schemas.microsoft.com/office/drawing/2014/main"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137/137/137</a:t>
                </a:r>
                <a:endParaRPr kumimoji="1" lang="mr-IN" altLang="zh-CN" sz="700" b="1" dirty="0">
                  <a:solidFill>
                    <a:srgbClr val="FFFFFF"/>
                  </a:solidFill>
                  <a:latin typeface="Arial" charset="0"/>
                  <a:ea typeface="Arial" charset="0"/>
                  <a:cs typeface="Arial" charset="0"/>
                </a:endParaRPr>
              </a:p>
            </p:txBody>
          </p:sp>
          <p:sp>
            <p:nvSpPr>
              <p:cNvPr id="34" name="矩形 19">
                <a:extLst>
                  <a:ext uri="{FF2B5EF4-FFF2-40B4-BE49-F238E27FC236}">
                    <a16:creationId xmlns:a16="http://schemas.microsoft.com/office/drawing/2014/main"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35/24/21</a:t>
                </a:r>
                <a:endParaRPr kumimoji="1" lang="mr-IN" altLang="zh-CN" sz="700" b="1" dirty="0">
                  <a:solidFill>
                    <a:srgbClr val="FFFFFF"/>
                  </a:solidFill>
                  <a:latin typeface="Arial" charset="0"/>
                  <a:ea typeface="Arial" charset="0"/>
                  <a:cs typeface="Arial" charset="0"/>
                </a:endParaRPr>
              </a:p>
            </p:txBody>
          </p:sp>
          <p:sp>
            <p:nvSpPr>
              <p:cNvPr id="35" name="矩形 22">
                <a:extLst>
                  <a:ext uri="{FF2B5EF4-FFF2-40B4-BE49-F238E27FC236}">
                    <a16:creationId xmlns:a16="http://schemas.microsoft.com/office/drawing/2014/main"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666666"/>
                    </a:solidFill>
                    <a:latin typeface="Arial" charset="0"/>
                    <a:ea typeface="Arial" charset="0"/>
                    <a:cs typeface="Arial" charset="0"/>
                  </a:rPr>
                  <a:t>RGB</a:t>
                </a:r>
                <a:r>
                  <a:rPr kumimoji="1" lang="en-US" altLang="zh-CN" sz="700" b="1" dirty="0">
                    <a:solidFill>
                      <a:srgbClr val="666666"/>
                    </a:solidFill>
                    <a:latin typeface="Arial" charset="0"/>
                    <a:ea typeface="Arial" charset="0"/>
                    <a:cs typeface="Arial" charset="0"/>
                  </a:rPr>
                  <a:t> 221</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221/221</a:t>
                </a:r>
                <a:endParaRPr kumimoji="1" lang="mr-IN" altLang="zh-CN" sz="700" b="1" dirty="0">
                  <a:solidFill>
                    <a:srgbClr val="666666"/>
                  </a:solidFill>
                  <a:latin typeface="Arial" charset="0"/>
                  <a:ea typeface="Arial" charset="0"/>
                  <a:cs typeface="Arial" charset="0"/>
                </a:endParaRPr>
              </a:p>
            </p:txBody>
          </p:sp>
          <p:sp>
            <p:nvSpPr>
              <p:cNvPr id="36" name="矩形 12">
                <a:extLst>
                  <a:ext uri="{FF2B5EF4-FFF2-40B4-BE49-F238E27FC236}">
                    <a16:creationId xmlns:a16="http://schemas.microsoft.com/office/drawing/2014/main"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233</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140/128</a:t>
                </a:r>
                <a:endParaRPr kumimoji="1" lang="mr-IN" altLang="zh-CN" sz="7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159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0/1</a:t>
                </a:r>
                <a:endParaRPr kumimoji="1" lang="mr-IN" altLang="zh-CN" sz="700" b="1" dirty="0">
                  <a:solidFill>
                    <a:srgbClr val="FFFFFF"/>
                  </a:solidFill>
                  <a:latin typeface="Arial" charset="0"/>
                  <a:ea typeface="Arial" charset="0"/>
                  <a:cs typeface="Arial" charset="0"/>
                </a:endParaRPr>
              </a:p>
            </p:txBody>
          </p:sp>
          <p:sp>
            <p:nvSpPr>
              <p:cNvPr id="38" name="矩形 16">
                <a:extLst>
                  <a:ext uri="{FF2B5EF4-FFF2-40B4-BE49-F238E27FC236}">
                    <a16:creationId xmlns:a16="http://schemas.microsoft.com/office/drawing/2014/main"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666666"/>
                    </a:solidFill>
                    <a:latin typeface="Arial" charset="0"/>
                    <a:ea typeface="Arial" charset="0"/>
                    <a:cs typeface="Arial" charset="0"/>
                  </a:rPr>
                  <a:t>RGB</a:t>
                </a:r>
                <a:r>
                  <a:rPr kumimoji="1" lang="en-US" altLang="zh-CN" sz="700" b="1" dirty="0">
                    <a:solidFill>
                      <a:srgbClr val="666666"/>
                    </a:solidFill>
                    <a:latin typeface="Arial" charset="0"/>
                    <a:ea typeface="Arial" charset="0"/>
                    <a:cs typeface="Arial" charset="0"/>
                  </a:rPr>
                  <a:t> 245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220/87</a:t>
                </a:r>
                <a:endParaRPr kumimoji="1" lang="mr-IN" altLang="zh-CN" sz="700" b="1" dirty="0">
                  <a:solidFill>
                    <a:srgbClr val="666666"/>
                  </a:solidFill>
                  <a:latin typeface="Arial" charset="0"/>
                  <a:ea typeface="Arial" charset="0"/>
                  <a:cs typeface="Arial" charset="0"/>
                </a:endParaRPr>
              </a:p>
            </p:txBody>
          </p:sp>
          <p:sp>
            <p:nvSpPr>
              <p:cNvPr id="39" name="矩形 17">
                <a:extLst>
                  <a:ext uri="{FF2B5EF4-FFF2-40B4-BE49-F238E27FC236}">
                    <a16:creationId xmlns:a16="http://schemas.microsoft.com/office/drawing/2014/main"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240</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133/0</a:t>
                </a:r>
                <a:endParaRPr kumimoji="1" lang="mr-IN" altLang="zh-CN" sz="700" b="1" dirty="0">
                  <a:solidFill>
                    <a:srgbClr val="FFFFFF"/>
                  </a:solidFill>
                  <a:latin typeface="Arial" charset="0"/>
                  <a:ea typeface="Arial" charset="0"/>
                  <a:cs typeface="Arial" charset="0"/>
                </a:endParaRPr>
              </a:p>
            </p:txBody>
          </p:sp>
          <p:sp>
            <p:nvSpPr>
              <p:cNvPr id="40" name="矩形 18">
                <a:extLst>
                  <a:ext uri="{FF2B5EF4-FFF2-40B4-BE49-F238E27FC236}">
                    <a16:creationId xmlns:a16="http://schemas.microsoft.com/office/drawing/2014/main"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181</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181/181</a:t>
                </a:r>
                <a:endParaRPr kumimoji="1" lang="mr-IN" altLang="zh-CN" sz="700" b="1" dirty="0">
                  <a:solidFill>
                    <a:srgbClr val="FFFFFF"/>
                  </a:solidFill>
                  <a:latin typeface="Arial" charset="0"/>
                  <a:ea typeface="Arial" charset="0"/>
                  <a:cs typeface="Arial" charset="0"/>
                </a:endParaRPr>
              </a:p>
            </p:txBody>
          </p:sp>
          <p:sp>
            <p:nvSpPr>
              <p:cNvPr id="42" name="矩形 19">
                <a:extLst>
                  <a:ext uri="{FF2B5EF4-FFF2-40B4-BE49-F238E27FC236}">
                    <a16:creationId xmlns:a16="http://schemas.microsoft.com/office/drawing/2014/main"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FFFFFF"/>
                    </a:solidFill>
                    <a:latin typeface="Arial" charset="0"/>
                    <a:ea typeface="Arial" charset="0"/>
                    <a:cs typeface="Arial" charset="0"/>
                  </a:rPr>
                  <a:t>RGB</a:t>
                </a:r>
                <a:r>
                  <a:rPr kumimoji="1" lang="en-US" altLang="zh-CN" sz="700" b="1" dirty="0">
                    <a:solidFill>
                      <a:srgbClr val="FFFFFF"/>
                    </a:solidFill>
                    <a:latin typeface="Arial" charset="0"/>
                    <a:ea typeface="Arial" charset="0"/>
                    <a:cs typeface="Arial" charset="0"/>
                  </a:rPr>
                  <a:t> 89</a:t>
                </a:r>
                <a:r>
                  <a:rPr kumimoji="1" lang="mr-IN" altLang="zh-CN" sz="700" b="1" dirty="0">
                    <a:solidFill>
                      <a:srgbClr val="FFFFFF"/>
                    </a:solidFill>
                    <a:latin typeface="Arial" charset="0"/>
                    <a:ea typeface="Arial" charset="0"/>
                    <a:cs typeface="Arial" charset="0"/>
                  </a:rPr>
                  <a:t>/</a:t>
                </a:r>
                <a:r>
                  <a:rPr kumimoji="1" lang="en-US" altLang="zh-CN" sz="700" b="1" dirty="0">
                    <a:solidFill>
                      <a:srgbClr val="FFFFFF"/>
                    </a:solidFill>
                    <a:latin typeface="Arial" charset="0"/>
                    <a:ea typeface="Arial" charset="0"/>
                    <a:cs typeface="Arial" charset="0"/>
                  </a:rPr>
                  <a:t>87/87</a:t>
                </a:r>
                <a:endParaRPr kumimoji="1" lang="mr-IN" altLang="zh-CN" sz="700" b="1" dirty="0">
                  <a:solidFill>
                    <a:srgbClr val="FFFFFF"/>
                  </a:solidFill>
                  <a:latin typeface="Arial" charset="0"/>
                  <a:ea typeface="Arial" charset="0"/>
                  <a:cs typeface="Arial" charset="0"/>
                </a:endParaRPr>
              </a:p>
            </p:txBody>
          </p:sp>
          <p:sp>
            <p:nvSpPr>
              <p:cNvPr id="43" name="矩形 22">
                <a:extLst>
                  <a:ext uri="{FF2B5EF4-FFF2-40B4-BE49-F238E27FC236}">
                    <a16:creationId xmlns:a16="http://schemas.microsoft.com/office/drawing/2014/main"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r>
                  <a:rPr kumimoji="1" lang="mr-IN" altLang="zh-CN" sz="700" b="1" dirty="0">
                    <a:solidFill>
                      <a:srgbClr val="666666"/>
                    </a:solidFill>
                    <a:latin typeface="Arial" charset="0"/>
                    <a:ea typeface="Arial" charset="0"/>
                    <a:cs typeface="Arial" charset="0"/>
                  </a:rPr>
                  <a:t>RGB</a:t>
                </a:r>
                <a:r>
                  <a:rPr kumimoji="1" lang="en-US" altLang="zh-CN" sz="700" b="1" dirty="0">
                    <a:solidFill>
                      <a:srgbClr val="666666"/>
                    </a:solidFill>
                    <a:latin typeface="Arial" charset="0"/>
                    <a:ea typeface="Arial" charset="0"/>
                    <a:cs typeface="Arial" charset="0"/>
                  </a:rPr>
                  <a:t> 255</a:t>
                </a:r>
                <a:r>
                  <a:rPr kumimoji="1" lang="mr-IN" altLang="zh-CN" sz="700" b="1" dirty="0">
                    <a:solidFill>
                      <a:srgbClr val="666666"/>
                    </a:solidFill>
                    <a:latin typeface="Arial" charset="0"/>
                    <a:ea typeface="Arial" charset="0"/>
                    <a:cs typeface="Arial" charset="0"/>
                  </a:rPr>
                  <a:t>/</a:t>
                </a:r>
                <a:r>
                  <a:rPr kumimoji="1" lang="en-US" altLang="zh-CN" sz="700" b="1" dirty="0">
                    <a:solidFill>
                      <a:srgbClr val="666666"/>
                    </a:solidFill>
                    <a:latin typeface="Arial" charset="0"/>
                    <a:ea typeface="Arial" charset="0"/>
                    <a:cs typeface="Arial" charset="0"/>
                  </a:rPr>
                  <a:t>255/255</a:t>
                </a:r>
                <a:endParaRPr kumimoji="1" lang="mr-IN" altLang="zh-CN" sz="700" b="1" dirty="0">
                  <a:solidFill>
                    <a:srgbClr val="666666"/>
                  </a:solidFill>
                  <a:latin typeface="Arial" charset="0"/>
                  <a:ea typeface="Arial" charset="0"/>
                  <a:cs typeface="Arial" charset="0"/>
                </a:endParaRPr>
              </a:p>
            </p:txBody>
          </p:sp>
        </p:grpSp>
      </p:gr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5999" y="6321130"/>
            <a:ext cx="1269075" cy="277546"/>
          </a:xfrm>
          <a:prstGeom prst="rect">
            <a:avLst/>
          </a:prstGeom>
        </p:spPr>
      </p:pic>
    </p:spTree>
    <p:extLst>
      <p:ext uri="{BB962C8B-B14F-4D97-AF65-F5344CB8AC3E}">
        <p14:creationId xmlns:p14="http://schemas.microsoft.com/office/powerpoint/2010/main" val="2146971379"/>
      </p:ext>
    </p:extLst>
  </p:cSld>
  <p:clrMap bg1="lt1" tx1="dk1" bg2="lt2" tx2="dk2" accent1="accent1" accent2="accent2" accent3="accent3" accent4="accent4" accent5="accent5" accent6="accent6" hlink="hlink" folHlink="folHlink"/>
  <p:hf hdr="0" ftr="0" dt="0"/>
  <p:txStyles>
    <p:titleStyle>
      <a:lvl1pPr algn="l" defTabSz="1187323" rtl="0" eaLnBrk="1" latinLnBrk="0" hangingPunct="1">
        <a:lnSpc>
          <a:spcPct val="90000"/>
        </a:lnSpc>
        <a:spcBef>
          <a:spcPct val="0"/>
        </a:spcBef>
        <a:buNone/>
        <a:defRPr sz="5714" kern="1200">
          <a:solidFill>
            <a:schemeClr val="tx1"/>
          </a:solidFill>
          <a:latin typeface="+mj-lt"/>
          <a:ea typeface="+mj-ea"/>
          <a:cs typeface="+mj-cs"/>
        </a:defRPr>
      </a:lvl1pPr>
    </p:titleStyle>
    <p:bodyStyle>
      <a:lvl1pPr marL="296831" indent="-296831" algn="l" defTabSz="1187323" rtl="0" eaLnBrk="1" latinLnBrk="0" hangingPunct="1">
        <a:lnSpc>
          <a:spcPct val="90000"/>
        </a:lnSpc>
        <a:spcBef>
          <a:spcPts val="1298"/>
        </a:spcBef>
        <a:buFont typeface="Arial" panose="020B0604020202020204" pitchFamily="34" charset="0"/>
        <a:buChar char="•"/>
        <a:defRPr sz="3635" kern="1200">
          <a:solidFill>
            <a:schemeClr val="tx1"/>
          </a:solidFill>
          <a:latin typeface="+mn-lt"/>
          <a:ea typeface="+mn-ea"/>
          <a:cs typeface="+mn-cs"/>
        </a:defRPr>
      </a:lvl1pPr>
      <a:lvl2pPr marL="890493" indent="-296831" algn="l" defTabSz="1187323" rtl="0" eaLnBrk="1" latinLnBrk="0" hangingPunct="1">
        <a:lnSpc>
          <a:spcPct val="90000"/>
        </a:lnSpc>
        <a:spcBef>
          <a:spcPts val="650"/>
        </a:spcBef>
        <a:buFont typeface="Arial" panose="020B0604020202020204" pitchFamily="34" charset="0"/>
        <a:buChar char="•"/>
        <a:defRPr sz="3117" kern="1200">
          <a:solidFill>
            <a:schemeClr val="tx1"/>
          </a:solidFill>
          <a:latin typeface="+mn-lt"/>
          <a:ea typeface="+mn-ea"/>
          <a:cs typeface="+mn-cs"/>
        </a:defRPr>
      </a:lvl2pPr>
      <a:lvl3pPr marL="1484154" indent="-296831" algn="l" defTabSz="1187323" rtl="0" eaLnBrk="1" latinLnBrk="0" hangingPunct="1">
        <a:lnSpc>
          <a:spcPct val="90000"/>
        </a:lnSpc>
        <a:spcBef>
          <a:spcPts val="650"/>
        </a:spcBef>
        <a:buFont typeface="Arial" panose="020B0604020202020204" pitchFamily="34" charset="0"/>
        <a:buChar char="•"/>
        <a:defRPr sz="2597" kern="1200">
          <a:solidFill>
            <a:schemeClr val="tx1"/>
          </a:solidFill>
          <a:latin typeface="+mn-lt"/>
          <a:ea typeface="+mn-ea"/>
          <a:cs typeface="+mn-cs"/>
        </a:defRPr>
      </a:lvl3pPr>
      <a:lvl4pPr marL="2077817"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4pPr>
      <a:lvl5pPr marL="2671478"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13117" y="274638"/>
            <a:ext cx="1095167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27" name="Rectangle 3"/>
          <p:cNvSpPr>
            <a:spLocks noGrp="1" noChangeArrowheads="1"/>
          </p:cNvSpPr>
          <p:nvPr>
            <p:ph type="body" idx="1"/>
          </p:nvPr>
        </p:nvSpPr>
        <p:spPr bwMode="auto">
          <a:xfrm>
            <a:off x="870291" y="1646238"/>
            <a:ext cx="10894503" cy="412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pic>
        <p:nvPicPr>
          <p:cNvPr id="1046" name="Picture 22" descr="d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6221415"/>
            <a:ext cx="12205233"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8" name="Picture 24" descr="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15746" y="6400800"/>
            <a:ext cx="1749050" cy="311150"/>
          </a:xfrm>
          <a:prstGeom prst="rect">
            <a:avLst/>
          </a:prstGeom>
          <a:noFill/>
          <a:extLst>
            <a:ext uri="{909E8E84-426E-40DD-AFC4-6F175D3DCCD1}">
              <a14:hiddenFill xmlns:a14="http://schemas.microsoft.com/office/drawing/2010/main">
                <a:solidFill>
                  <a:srgbClr val="FFFFFF"/>
                </a:solidFill>
              </a14:hiddenFill>
            </a:ext>
          </a:extLst>
        </p:spPr>
      </p:pic>
      <p:sp>
        <p:nvSpPr>
          <p:cNvPr id="1190" name="Rectangle 166"/>
          <p:cNvSpPr>
            <a:spLocks noChangeArrowheads="1"/>
          </p:cNvSpPr>
          <p:nvPr/>
        </p:nvSpPr>
        <p:spPr bwMode="auto">
          <a:xfrm>
            <a:off x="12364047" y="4989799"/>
            <a:ext cx="1226028" cy="369316"/>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defTabSz="914400" fontAlgn="base">
              <a:spcBef>
                <a:spcPct val="0"/>
              </a:spcBef>
              <a:spcAft>
                <a:spcPct val="0"/>
              </a:spcAft>
            </a:pPr>
            <a:endParaRPr lang="en-US">
              <a:solidFill>
                <a:srgbClr val="B2B2B2"/>
              </a:solidFill>
              <a:ea typeface="宋体" pitchFamily="2" charset="-122"/>
            </a:endParaRPr>
          </a:p>
        </p:txBody>
      </p:sp>
      <p:grpSp>
        <p:nvGrpSpPr>
          <p:cNvPr id="4" name="Group 169"/>
          <p:cNvGrpSpPr>
            <a:grpSpLocks/>
          </p:cNvGrpSpPr>
          <p:nvPr/>
        </p:nvGrpSpPr>
        <p:grpSpPr bwMode="auto">
          <a:xfrm>
            <a:off x="12478392" y="3789363"/>
            <a:ext cx="986752" cy="182562"/>
            <a:chOff x="5893" y="2387"/>
            <a:chExt cx="466" cy="115"/>
          </a:xfrm>
        </p:grpSpPr>
        <p:sp>
          <p:nvSpPr>
            <p:cNvPr id="1194" name="Rectangle 17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195" name="Rectangle 17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196" name="Rectangle 17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197" name="Rectangle 17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grpSp>
      <p:grpSp>
        <p:nvGrpSpPr>
          <p:cNvPr id="5" name="Group 174"/>
          <p:cNvGrpSpPr>
            <a:grpSpLocks/>
          </p:cNvGrpSpPr>
          <p:nvPr/>
        </p:nvGrpSpPr>
        <p:grpSpPr bwMode="auto">
          <a:xfrm>
            <a:off x="12478392" y="4005263"/>
            <a:ext cx="986752" cy="182562"/>
            <a:chOff x="5893" y="2523"/>
            <a:chExt cx="466" cy="115"/>
          </a:xfrm>
        </p:grpSpPr>
        <p:sp>
          <p:nvSpPr>
            <p:cNvPr id="1199" name="Rectangle 17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00" name="Rectangle 17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01" name="Rectangle 17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02" name="Rectangle 17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grpSp>
      <p:grpSp>
        <p:nvGrpSpPr>
          <p:cNvPr id="6" name="Group 179"/>
          <p:cNvGrpSpPr>
            <a:grpSpLocks/>
          </p:cNvGrpSpPr>
          <p:nvPr/>
        </p:nvGrpSpPr>
        <p:grpSpPr bwMode="auto">
          <a:xfrm>
            <a:off x="12478392" y="4221163"/>
            <a:ext cx="986752" cy="182562"/>
            <a:chOff x="5893" y="2659"/>
            <a:chExt cx="466" cy="115"/>
          </a:xfrm>
        </p:grpSpPr>
        <p:sp>
          <p:nvSpPr>
            <p:cNvPr id="1204" name="Rectangle 18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05" name="Rectangle 18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06" name="Rectangle 18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07" name="Rectangle 18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grpSp>
      <p:grpSp>
        <p:nvGrpSpPr>
          <p:cNvPr id="7" name="Group 184"/>
          <p:cNvGrpSpPr>
            <a:grpSpLocks/>
          </p:cNvGrpSpPr>
          <p:nvPr/>
        </p:nvGrpSpPr>
        <p:grpSpPr bwMode="auto">
          <a:xfrm>
            <a:off x="12478392" y="3573463"/>
            <a:ext cx="986752" cy="188912"/>
            <a:chOff x="5893" y="2251"/>
            <a:chExt cx="466" cy="119"/>
          </a:xfrm>
        </p:grpSpPr>
        <p:sp>
          <p:nvSpPr>
            <p:cNvPr id="1209" name="Rectangle 18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10" name="Rectangle 18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11" name="Rectangle 18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12" name="Rectangle 18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grpSp>
      <p:grpSp>
        <p:nvGrpSpPr>
          <p:cNvPr id="8" name="Group 189"/>
          <p:cNvGrpSpPr>
            <a:grpSpLocks/>
          </p:cNvGrpSpPr>
          <p:nvPr/>
        </p:nvGrpSpPr>
        <p:grpSpPr bwMode="auto">
          <a:xfrm>
            <a:off x="12478392" y="4581527"/>
            <a:ext cx="986752" cy="182563"/>
            <a:chOff x="5893" y="2886"/>
            <a:chExt cx="466" cy="115"/>
          </a:xfrm>
        </p:grpSpPr>
        <p:sp>
          <p:nvSpPr>
            <p:cNvPr id="1214" name="Rectangle 19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15" name="Rectangle 19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16" name="Rectangle 19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17" name="Rectangle 193"/>
            <p:cNvSpPr>
              <a:spLocks noChangeArrowheads="1"/>
            </p:cNvSpPr>
            <p:nvPr userDrawn="1"/>
          </p:nvSpPr>
          <p:spPr bwMode="auto">
            <a:xfrm flipV="1">
              <a:off x="5893" y="2886"/>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grpSp>
      <p:grpSp>
        <p:nvGrpSpPr>
          <p:cNvPr id="9" name="Group 194"/>
          <p:cNvGrpSpPr>
            <a:grpSpLocks/>
          </p:cNvGrpSpPr>
          <p:nvPr/>
        </p:nvGrpSpPr>
        <p:grpSpPr bwMode="auto">
          <a:xfrm>
            <a:off x="12478392" y="4797427"/>
            <a:ext cx="986752" cy="182563"/>
            <a:chOff x="5893" y="3022"/>
            <a:chExt cx="466" cy="115"/>
          </a:xfrm>
        </p:grpSpPr>
        <p:sp>
          <p:nvSpPr>
            <p:cNvPr id="1219" name="Rectangle 19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20" name="Rectangle 19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21" name="Rectangle 19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22" name="Rectangle 19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grpSp>
      <p:grpSp>
        <p:nvGrpSpPr>
          <p:cNvPr id="10" name="Group 199"/>
          <p:cNvGrpSpPr>
            <a:grpSpLocks/>
          </p:cNvGrpSpPr>
          <p:nvPr/>
        </p:nvGrpSpPr>
        <p:grpSpPr bwMode="auto">
          <a:xfrm>
            <a:off x="12478392" y="5013327"/>
            <a:ext cx="986752" cy="182563"/>
            <a:chOff x="5893" y="3158"/>
            <a:chExt cx="466" cy="115"/>
          </a:xfrm>
        </p:grpSpPr>
        <p:sp>
          <p:nvSpPr>
            <p:cNvPr id="1224" name="Rectangle 20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25" name="Rectangle 20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26" name="Rectangle 20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27" name="Rectangle 20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grpSp>
      <p:grpSp>
        <p:nvGrpSpPr>
          <p:cNvPr id="11" name="Group 204"/>
          <p:cNvGrpSpPr>
            <a:grpSpLocks/>
          </p:cNvGrpSpPr>
          <p:nvPr/>
        </p:nvGrpSpPr>
        <p:grpSpPr bwMode="auto">
          <a:xfrm>
            <a:off x="12478392" y="5373688"/>
            <a:ext cx="986752" cy="182562"/>
            <a:chOff x="5893" y="3385"/>
            <a:chExt cx="466" cy="115"/>
          </a:xfrm>
        </p:grpSpPr>
        <p:sp>
          <p:nvSpPr>
            <p:cNvPr id="1229" name="Rectangle 20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30" name="Rectangle 20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31" name="Rectangle 20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32" name="Rectangle 208"/>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grpSp>
      <p:grpSp>
        <p:nvGrpSpPr>
          <p:cNvPr id="12" name="Group 209"/>
          <p:cNvGrpSpPr>
            <a:grpSpLocks/>
          </p:cNvGrpSpPr>
          <p:nvPr/>
        </p:nvGrpSpPr>
        <p:grpSpPr bwMode="auto">
          <a:xfrm>
            <a:off x="12478392" y="5589588"/>
            <a:ext cx="986752" cy="182562"/>
            <a:chOff x="5893" y="3521"/>
            <a:chExt cx="466" cy="115"/>
          </a:xfrm>
        </p:grpSpPr>
        <p:sp>
          <p:nvSpPr>
            <p:cNvPr id="1234" name="Rectangle 21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35" name="Rectangle 21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36" name="Rectangle 21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37" name="Rectangle 213"/>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grpSp>
      <p:grpSp>
        <p:nvGrpSpPr>
          <p:cNvPr id="13" name="Group 214"/>
          <p:cNvGrpSpPr>
            <a:grpSpLocks/>
          </p:cNvGrpSpPr>
          <p:nvPr/>
        </p:nvGrpSpPr>
        <p:grpSpPr bwMode="auto">
          <a:xfrm>
            <a:off x="12478392" y="5805488"/>
            <a:ext cx="986752" cy="182562"/>
            <a:chOff x="5893" y="3657"/>
            <a:chExt cx="466" cy="115"/>
          </a:xfrm>
        </p:grpSpPr>
        <p:sp>
          <p:nvSpPr>
            <p:cNvPr id="1239" name="Rectangle 21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40" name="Rectangle 21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41" name="Rectangle 21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42" name="Rectangle 218"/>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grpSp>
      <p:grpSp>
        <p:nvGrpSpPr>
          <p:cNvPr id="14" name="Group 219"/>
          <p:cNvGrpSpPr>
            <a:grpSpLocks/>
          </p:cNvGrpSpPr>
          <p:nvPr/>
        </p:nvGrpSpPr>
        <p:grpSpPr bwMode="auto">
          <a:xfrm>
            <a:off x="12478392" y="6165852"/>
            <a:ext cx="986752" cy="182563"/>
            <a:chOff x="5893" y="3884"/>
            <a:chExt cx="466" cy="115"/>
          </a:xfrm>
        </p:grpSpPr>
        <p:sp>
          <p:nvSpPr>
            <p:cNvPr id="1244" name="Rectangle 22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45" name="Rectangle 22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46" name="Rectangle 22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47" name="Rectangle 223"/>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grpSp>
      <p:grpSp>
        <p:nvGrpSpPr>
          <p:cNvPr id="15" name="Group 224"/>
          <p:cNvGrpSpPr>
            <a:grpSpLocks/>
          </p:cNvGrpSpPr>
          <p:nvPr/>
        </p:nvGrpSpPr>
        <p:grpSpPr bwMode="auto">
          <a:xfrm>
            <a:off x="12478392" y="6391277"/>
            <a:ext cx="986752" cy="182563"/>
            <a:chOff x="5893" y="4026"/>
            <a:chExt cx="466" cy="115"/>
          </a:xfrm>
        </p:grpSpPr>
        <p:sp>
          <p:nvSpPr>
            <p:cNvPr id="1249" name="Rectangle 22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50" name="Rectangle 22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51" name="Rectangle 22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52" name="Rectangle 228"/>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grpSp>
      <p:grpSp>
        <p:nvGrpSpPr>
          <p:cNvPr id="16" name="Group 229"/>
          <p:cNvGrpSpPr>
            <a:grpSpLocks/>
          </p:cNvGrpSpPr>
          <p:nvPr/>
        </p:nvGrpSpPr>
        <p:grpSpPr bwMode="auto">
          <a:xfrm>
            <a:off x="12478392" y="6615113"/>
            <a:ext cx="986752" cy="182562"/>
            <a:chOff x="5893" y="4167"/>
            <a:chExt cx="466" cy="115"/>
          </a:xfrm>
        </p:grpSpPr>
        <p:sp>
          <p:nvSpPr>
            <p:cNvPr id="1254" name="Rectangle 230"/>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55" name="Rectangle 231"/>
            <p:cNvSpPr>
              <a:spLocks noChangeArrowheads="1"/>
            </p:cNvSpPr>
            <p:nvPr userDrawn="1"/>
          </p:nvSpPr>
          <p:spPr bwMode="auto">
            <a:xfrm flipV="1">
              <a:off x="6126" y="416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56" name="Rectangle 232"/>
            <p:cNvSpPr>
              <a:spLocks noChangeArrowheads="1"/>
            </p:cNvSpPr>
            <p:nvPr userDrawn="1"/>
          </p:nvSpPr>
          <p:spPr bwMode="auto">
            <a:xfrm flipV="1">
              <a:off x="6242" y="416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sp>
          <p:nvSpPr>
            <p:cNvPr id="1257" name="Rectangle 233"/>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a:solidFill>
                  <a:srgbClr val="B2B2B2"/>
                </a:solidFill>
                <a:ea typeface="宋体" pitchFamily="2" charset="-122"/>
              </a:endParaRPr>
            </a:p>
          </p:txBody>
        </p:sp>
      </p:grpSp>
      <p:sp>
        <p:nvSpPr>
          <p:cNvPr id="1262" name="Rectangle 238"/>
          <p:cNvSpPr>
            <a:spLocks noChangeArrowheads="1"/>
          </p:cNvSpPr>
          <p:nvPr/>
        </p:nvSpPr>
        <p:spPr bwMode="auto">
          <a:xfrm>
            <a:off x="-2460526" y="527050"/>
            <a:ext cx="2460528" cy="419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8331" tIns="39166" rIns="78331" bIns="39166"/>
          <a:lstStyle/>
          <a:p>
            <a:pPr marL="342900" indent="-342900" algn="r" defTabSz="914400" fontAlgn="base">
              <a:lnSpc>
                <a:spcPct val="85000"/>
              </a:lnSpc>
              <a:spcBef>
                <a:spcPct val="20000"/>
              </a:spcBef>
              <a:spcAft>
                <a:spcPct val="0"/>
              </a:spcAft>
              <a:buClr>
                <a:srgbClr val="B2B2B2"/>
              </a:buClr>
            </a:pPr>
            <a:r>
              <a:rPr lang="en-US" sz="1000" noProof="1">
                <a:solidFill>
                  <a:srgbClr val="FFFFFF"/>
                </a:solidFill>
                <a:ea typeface="宋体" pitchFamily="2" charset="-122"/>
              </a:rPr>
              <a:t>Slide title</a:t>
            </a:r>
            <a:r>
              <a:rPr lang="en-US" altLang="zh-CN" sz="1000" b="1" dirty="0">
                <a:solidFill>
                  <a:srgbClr val="2D2015"/>
                </a:solidFill>
                <a:ea typeface="宋体" pitchFamily="2" charset="-122"/>
              </a:rPr>
              <a:t> </a:t>
            </a:r>
            <a:r>
              <a:rPr lang="en-US" altLang="zh-CN" sz="1000" dirty="0">
                <a:solidFill>
                  <a:srgbClr val="FFFFFF"/>
                </a:solidFill>
                <a:ea typeface="宋体" pitchFamily="2" charset="-122"/>
              </a:rPr>
              <a:t>:32-35pt  </a:t>
            </a:r>
            <a:endParaRPr lang="zh-CN" altLang="en-US" sz="1000" dirty="0">
              <a:solidFill>
                <a:srgbClr val="FFFFFF"/>
              </a:solidFill>
              <a:ea typeface="宋体" pitchFamily="2" charset="-122"/>
            </a:endParaRPr>
          </a:p>
          <a:p>
            <a:pPr marL="342900" indent="-342900" algn="r" defTabSz="914400" fontAlgn="base">
              <a:lnSpc>
                <a:spcPct val="85000"/>
              </a:lnSpc>
              <a:spcBef>
                <a:spcPct val="20000"/>
              </a:spcBef>
              <a:spcAft>
                <a:spcPct val="0"/>
              </a:spcAft>
              <a:buClr>
                <a:srgbClr val="B2B2B2"/>
              </a:buClr>
            </a:pPr>
            <a:r>
              <a:rPr lang="en-US" altLang="zh-CN" sz="1000" dirty="0">
                <a:solidFill>
                  <a:srgbClr val="FFFFFF"/>
                </a:solidFill>
                <a:ea typeface="宋体" pitchFamily="2" charset="-122"/>
              </a:rPr>
              <a:t>Color: R153 G0 B0</a:t>
            </a:r>
          </a:p>
          <a:p>
            <a:pPr marL="342900" indent="-342900" algn="r" defTabSz="914400" fontAlgn="base">
              <a:lnSpc>
                <a:spcPct val="85000"/>
              </a:lnSpc>
              <a:spcBef>
                <a:spcPct val="20000"/>
              </a:spcBef>
              <a:spcAft>
                <a:spcPct val="0"/>
              </a:spcAft>
              <a:buClr>
                <a:srgbClr val="B2B2B2"/>
              </a:buClr>
            </a:pPr>
            <a:r>
              <a:rPr lang="zh-CN" altLang="en-US" sz="1000" dirty="0">
                <a:solidFill>
                  <a:srgbClr val="FFFFFF"/>
                </a:solidFill>
                <a:ea typeface="宋体" pitchFamily="2" charset="-122"/>
              </a:rPr>
              <a:t>Corporate Font :</a:t>
            </a:r>
          </a:p>
          <a:p>
            <a:pPr marL="342900" indent="-342900" algn="r" defTabSz="914400" fontAlgn="base">
              <a:lnSpc>
                <a:spcPct val="85000"/>
              </a:lnSpc>
              <a:spcBef>
                <a:spcPct val="20000"/>
              </a:spcBef>
              <a:spcAft>
                <a:spcPct val="0"/>
              </a:spcAft>
              <a:buClr>
                <a:srgbClr val="B2B2B2"/>
              </a:buClr>
            </a:pPr>
            <a:r>
              <a:rPr lang="zh-CN" altLang="en-US" sz="1000" dirty="0">
                <a:solidFill>
                  <a:srgbClr val="FFFFFF"/>
                </a:solidFill>
                <a:ea typeface="宋体" pitchFamily="2" charset="-122"/>
              </a:rPr>
              <a:t>FrutigerNext LT Medium</a:t>
            </a:r>
          </a:p>
          <a:p>
            <a:pPr marL="342900" indent="-342900" algn="r" defTabSz="914400" fontAlgn="base">
              <a:lnSpc>
                <a:spcPct val="85000"/>
              </a:lnSpc>
              <a:spcBef>
                <a:spcPct val="20000"/>
              </a:spcBef>
              <a:spcAft>
                <a:spcPct val="0"/>
              </a:spcAft>
              <a:buClr>
                <a:srgbClr val="B2B2B2"/>
              </a:buClr>
            </a:pPr>
            <a:r>
              <a:rPr lang="zh-CN" altLang="en-US" sz="1000" dirty="0">
                <a:solidFill>
                  <a:srgbClr val="FFFFFF"/>
                </a:solidFill>
                <a:ea typeface="宋体" pitchFamily="2" charset="-122"/>
              </a:rPr>
              <a:t>Font to be used by customers and </a:t>
            </a:r>
          </a:p>
          <a:p>
            <a:pPr marL="342900" indent="-342900" algn="r" defTabSz="914400" fontAlgn="base">
              <a:lnSpc>
                <a:spcPct val="85000"/>
              </a:lnSpc>
              <a:spcBef>
                <a:spcPct val="20000"/>
              </a:spcBef>
              <a:spcAft>
                <a:spcPct val="0"/>
              </a:spcAft>
              <a:buClr>
                <a:srgbClr val="B2B2B2"/>
              </a:buClr>
            </a:pPr>
            <a:r>
              <a:rPr lang="zh-CN" altLang="en-US" sz="1000" dirty="0">
                <a:solidFill>
                  <a:srgbClr val="FFFFFF"/>
                </a:solidFill>
                <a:ea typeface="宋体" pitchFamily="2" charset="-122"/>
              </a:rPr>
              <a:t>partners : </a:t>
            </a:r>
          </a:p>
          <a:p>
            <a:pPr marL="342900" indent="-342900" algn="r" defTabSz="914400" fontAlgn="base">
              <a:lnSpc>
                <a:spcPct val="85000"/>
              </a:lnSpc>
              <a:spcBef>
                <a:spcPct val="20000"/>
              </a:spcBef>
              <a:spcAft>
                <a:spcPct val="0"/>
              </a:spcAft>
              <a:buClr>
                <a:srgbClr val="B2B2B2"/>
              </a:buClr>
            </a:pPr>
            <a:r>
              <a:rPr lang="zh-CN" altLang="en-US" sz="1000" dirty="0">
                <a:solidFill>
                  <a:srgbClr val="FFFFFF"/>
                </a:solidFill>
                <a:ea typeface="宋体" pitchFamily="2" charset="-122"/>
              </a:rPr>
              <a:t>Arial</a:t>
            </a:r>
            <a:endParaRPr lang="en-US" altLang="zh-CN" sz="1000" dirty="0">
              <a:solidFill>
                <a:srgbClr val="FFFFFF"/>
              </a:solidFill>
              <a:ea typeface="宋体" pitchFamily="2" charset="-122"/>
            </a:endParaRPr>
          </a:p>
          <a:p>
            <a:pPr marL="342900" indent="-342900" algn="r" defTabSz="914400" fontAlgn="base">
              <a:lnSpc>
                <a:spcPct val="85000"/>
              </a:lnSpc>
              <a:spcBef>
                <a:spcPct val="20000"/>
              </a:spcBef>
              <a:spcAft>
                <a:spcPct val="0"/>
              </a:spcAft>
              <a:buClr>
                <a:srgbClr val="B2B2B2"/>
              </a:buClr>
            </a:pPr>
            <a:endParaRPr lang="en-US" altLang="zh-CN" sz="1000" dirty="0">
              <a:solidFill>
                <a:srgbClr val="FFFFFF"/>
              </a:solidFill>
              <a:ea typeface="宋体" pitchFamily="2" charset="-122"/>
            </a:endParaRPr>
          </a:p>
          <a:p>
            <a:pPr marL="342900" indent="-342900" algn="r" defTabSz="914400" fontAlgn="base">
              <a:lnSpc>
                <a:spcPct val="85000"/>
              </a:lnSpc>
              <a:spcBef>
                <a:spcPct val="20000"/>
              </a:spcBef>
              <a:spcAft>
                <a:spcPct val="0"/>
              </a:spcAft>
              <a:buClr>
                <a:srgbClr val="B2B2B2"/>
              </a:buClr>
            </a:pPr>
            <a:endParaRPr lang="zh-CN" altLang="en-US" sz="1000" dirty="0">
              <a:solidFill>
                <a:srgbClr val="FFFFFF"/>
              </a:solidFill>
              <a:ea typeface="宋体" pitchFamily="2" charset="-122"/>
            </a:endParaRPr>
          </a:p>
          <a:p>
            <a:pPr marL="342900" indent="-342900" algn="r" defTabSz="914400" fontAlgn="base">
              <a:lnSpc>
                <a:spcPct val="85000"/>
              </a:lnSpc>
              <a:spcBef>
                <a:spcPct val="20000"/>
              </a:spcBef>
              <a:spcAft>
                <a:spcPct val="0"/>
              </a:spcAft>
              <a:buClr>
                <a:srgbClr val="B2B2B2"/>
              </a:buClr>
            </a:pPr>
            <a:endParaRPr lang="zh-CN" altLang="en-US" sz="1000" dirty="0">
              <a:solidFill>
                <a:srgbClr val="FFFFFF"/>
              </a:solidFill>
              <a:ea typeface="宋体" pitchFamily="2" charset="-122"/>
            </a:endParaRPr>
          </a:p>
          <a:p>
            <a:pPr marL="342900" indent="-342900" algn="r" defTabSz="914400" fontAlgn="base">
              <a:lnSpc>
                <a:spcPct val="85000"/>
              </a:lnSpc>
              <a:spcBef>
                <a:spcPct val="20000"/>
              </a:spcBef>
              <a:spcAft>
                <a:spcPct val="0"/>
              </a:spcAft>
              <a:buClr>
                <a:srgbClr val="B2B2B2"/>
              </a:buClr>
            </a:pPr>
            <a:r>
              <a:rPr lang="zh-CN" altLang="zh-CN" sz="1000" dirty="0">
                <a:solidFill>
                  <a:srgbClr val="FFFFFF"/>
                </a:solidFill>
                <a:ea typeface="宋体" pitchFamily="2" charset="-122"/>
              </a:rPr>
              <a:t>Slide </a:t>
            </a:r>
            <a:r>
              <a:rPr lang="zh-CN" altLang="en-US" sz="1000" dirty="0">
                <a:solidFill>
                  <a:srgbClr val="FFFFFF"/>
                </a:solidFill>
                <a:ea typeface="宋体" pitchFamily="2" charset="-122"/>
              </a:rPr>
              <a:t>t</a:t>
            </a:r>
            <a:r>
              <a:rPr lang="en-US" altLang="zh-CN" sz="1000" dirty="0">
                <a:solidFill>
                  <a:srgbClr val="FFFFFF"/>
                </a:solidFill>
                <a:ea typeface="宋体" pitchFamily="2" charset="-122"/>
              </a:rPr>
              <a:t>ext</a:t>
            </a:r>
            <a:r>
              <a:rPr lang="zh-CN" altLang="zh-CN" sz="1000" dirty="0">
                <a:solidFill>
                  <a:srgbClr val="FFFFFF"/>
                </a:solidFill>
                <a:ea typeface="宋体" pitchFamily="2" charset="-122"/>
              </a:rPr>
              <a:t> </a:t>
            </a:r>
            <a:r>
              <a:rPr lang="en-US" altLang="zh-CN" sz="1000" dirty="0">
                <a:solidFill>
                  <a:srgbClr val="FFFFFF"/>
                </a:solidFill>
                <a:ea typeface="宋体" pitchFamily="2" charset="-122"/>
              </a:rPr>
              <a:t>:20-22pt</a:t>
            </a:r>
          </a:p>
          <a:p>
            <a:pPr marL="342900" indent="-342900" algn="r" defTabSz="914400" eaLnBrk="0" fontAlgn="base" hangingPunct="0">
              <a:lnSpc>
                <a:spcPct val="85000"/>
              </a:lnSpc>
              <a:spcBef>
                <a:spcPct val="20000"/>
              </a:spcBef>
              <a:spcAft>
                <a:spcPct val="0"/>
              </a:spcAft>
              <a:buClr>
                <a:srgbClr val="FFFFFF"/>
              </a:buClr>
              <a:buFont typeface="Times New Roman" pitchFamily="18" charset="0"/>
              <a:buNone/>
            </a:pPr>
            <a:r>
              <a:rPr lang="en-US" sz="1000" noProof="1">
                <a:solidFill>
                  <a:srgbClr val="FFFFFF"/>
                </a:solidFill>
                <a:ea typeface="宋体" pitchFamily="2" charset="-122"/>
              </a:rPr>
              <a:t>Bullets level 2-5</a:t>
            </a:r>
            <a:r>
              <a:rPr lang="en-US" altLang="zh-CN" sz="1000" dirty="0">
                <a:solidFill>
                  <a:srgbClr val="FFFFFF"/>
                </a:solidFill>
                <a:ea typeface="宋体" pitchFamily="2" charset="-122"/>
              </a:rPr>
              <a:t>:</a:t>
            </a:r>
            <a:endParaRPr lang="en-US" sz="1000" noProof="1">
              <a:solidFill>
                <a:srgbClr val="FFFFFF"/>
              </a:solidFill>
              <a:ea typeface="宋体" pitchFamily="2" charset="-122"/>
            </a:endParaRPr>
          </a:p>
          <a:p>
            <a:pPr marL="342900" indent="-342900" algn="r" defTabSz="914400" eaLnBrk="0" fontAlgn="base" hangingPunct="0">
              <a:lnSpc>
                <a:spcPct val="85000"/>
              </a:lnSpc>
              <a:spcBef>
                <a:spcPct val="20000"/>
              </a:spcBef>
              <a:spcAft>
                <a:spcPct val="0"/>
              </a:spcAft>
              <a:buClr>
                <a:srgbClr val="FFFFFF"/>
              </a:buClr>
              <a:buFont typeface="Times New Roman" pitchFamily="18" charset="0"/>
              <a:buNone/>
            </a:pPr>
            <a:r>
              <a:rPr lang="en-US" altLang="zh-CN" sz="1000" dirty="0">
                <a:solidFill>
                  <a:srgbClr val="FFFFFF"/>
                </a:solidFill>
                <a:ea typeface="宋体" pitchFamily="2" charset="-122"/>
              </a:rPr>
              <a:t> 18pt  </a:t>
            </a:r>
          </a:p>
          <a:p>
            <a:pPr marL="342900" indent="-342900" algn="r" defTabSz="914400" fontAlgn="base">
              <a:lnSpc>
                <a:spcPct val="85000"/>
              </a:lnSpc>
              <a:spcBef>
                <a:spcPct val="20000"/>
              </a:spcBef>
              <a:spcAft>
                <a:spcPct val="0"/>
              </a:spcAft>
              <a:buClr>
                <a:srgbClr val="B2B2B2"/>
              </a:buClr>
            </a:pPr>
            <a:r>
              <a:rPr lang="en-US" altLang="zh-CN" sz="1000" dirty="0" err="1">
                <a:solidFill>
                  <a:srgbClr val="FFFFFF"/>
                </a:solidFill>
                <a:ea typeface="宋体" pitchFamily="2" charset="-122"/>
              </a:rPr>
              <a:t>Color:Black</a:t>
            </a:r>
            <a:endParaRPr lang="en-US" altLang="zh-CN" sz="1000" dirty="0">
              <a:solidFill>
                <a:srgbClr val="FFFFFF"/>
              </a:solidFill>
              <a:ea typeface="宋体" pitchFamily="2" charset="-122"/>
            </a:endParaRPr>
          </a:p>
          <a:p>
            <a:pPr marL="342900" indent="-342900" algn="r" defTabSz="914400" fontAlgn="base">
              <a:lnSpc>
                <a:spcPct val="85000"/>
              </a:lnSpc>
              <a:spcBef>
                <a:spcPct val="20000"/>
              </a:spcBef>
              <a:spcAft>
                <a:spcPct val="0"/>
              </a:spcAft>
              <a:buClr>
                <a:srgbClr val="B2B2B2"/>
              </a:buClr>
            </a:pPr>
            <a:r>
              <a:rPr lang="zh-CN" altLang="en-US" sz="1000" dirty="0">
                <a:solidFill>
                  <a:srgbClr val="FFFFFF"/>
                </a:solidFill>
                <a:ea typeface="宋体" pitchFamily="2" charset="-122"/>
              </a:rPr>
              <a:t>Corporate Font :</a:t>
            </a:r>
          </a:p>
          <a:p>
            <a:pPr marL="342900" indent="-342900" algn="r" defTabSz="914400" fontAlgn="base">
              <a:lnSpc>
                <a:spcPct val="85000"/>
              </a:lnSpc>
              <a:spcBef>
                <a:spcPct val="20000"/>
              </a:spcBef>
              <a:spcAft>
                <a:spcPct val="0"/>
              </a:spcAft>
              <a:buClr>
                <a:srgbClr val="B2B2B2"/>
              </a:buClr>
            </a:pPr>
            <a:r>
              <a:rPr lang="zh-CN" altLang="en-US" sz="1000" dirty="0">
                <a:solidFill>
                  <a:srgbClr val="FFFFFF"/>
                </a:solidFill>
                <a:ea typeface="宋体" pitchFamily="2" charset="-122"/>
              </a:rPr>
              <a:t>FrutigerNext LT Medium</a:t>
            </a:r>
          </a:p>
          <a:p>
            <a:pPr marL="342900" indent="-342900" algn="r" defTabSz="914400" fontAlgn="base">
              <a:lnSpc>
                <a:spcPct val="85000"/>
              </a:lnSpc>
              <a:spcBef>
                <a:spcPct val="20000"/>
              </a:spcBef>
              <a:spcAft>
                <a:spcPct val="0"/>
              </a:spcAft>
              <a:buClr>
                <a:srgbClr val="B2B2B2"/>
              </a:buClr>
            </a:pPr>
            <a:r>
              <a:rPr lang="zh-CN" altLang="en-US" sz="1000" dirty="0">
                <a:solidFill>
                  <a:srgbClr val="FFFFFF"/>
                </a:solidFill>
                <a:ea typeface="宋体" pitchFamily="2" charset="-122"/>
              </a:rPr>
              <a:t>Font to be used by customers and </a:t>
            </a:r>
          </a:p>
          <a:p>
            <a:pPr marL="342900" indent="-342900" algn="r" defTabSz="914400" fontAlgn="base">
              <a:lnSpc>
                <a:spcPct val="85000"/>
              </a:lnSpc>
              <a:spcBef>
                <a:spcPct val="20000"/>
              </a:spcBef>
              <a:spcAft>
                <a:spcPct val="0"/>
              </a:spcAft>
              <a:buClr>
                <a:srgbClr val="B2B2B2"/>
              </a:buClr>
            </a:pPr>
            <a:r>
              <a:rPr lang="zh-CN" altLang="en-US" sz="1000" dirty="0">
                <a:solidFill>
                  <a:srgbClr val="FFFFFF"/>
                </a:solidFill>
                <a:ea typeface="宋体" pitchFamily="2" charset="-122"/>
              </a:rPr>
              <a:t>partners : </a:t>
            </a:r>
          </a:p>
          <a:p>
            <a:pPr marL="342900" indent="-342900" algn="r" defTabSz="914400" fontAlgn="base">
              <a:lnSpc>
                <a:spcPct val="85000"/>
              </a:lnSpc>
              <a:spcBef>
                <a:spcPct val="20000"/>
              </a:spcBef>
              <a:spcAft>
                <a:spcPct val="0"/>
              </a:spcAft>
              <a:buClr>
                <a:srgbClr val="B2B2B2"/>
              </a:buClr>
            </a:pPr>
            <a:r>
              <a:rPr lang="zh-CN" altLang="en-US" sz="1000" dirty="0">
                <a:solidFill>
                  <a:srgbClr val="FFFFFF"/>
                </a:solidFill>
                <a:ea typeface="宋体" pitchFamily="2" charset="-122"/>
              </a:rPr>
              <a:t>Arial</a:t>
            </a:r>
            <a:endParaRPr lang="en-US" altLang="zh-CN" sz="1000" dirty="0">
              <a:solidFill>
                <a:srgbClr val="FFFFFF"/>
              </a:solidFill>
              <a:ea typeface="宋体" pitchFamily="2" charset="-122"/>
            </a:endParaRPr>
          </a:p>
          <a:p>
            <a:pPr marL="342900" indent="-342900" algn="r" defTabSz="914400" fontAlgn="base">
              <a:lnSpc>
                <a:spcPct val="85000"/>
              </a:lnSpc>
              <a:spcBef>
                <a:spcPct val="20000"/>
              </a:spcBef>
              <a:spcAft>
                <a:spcPct val="0"/>
              </a:spcAft>
              <a:buClr>
                <a:srgbClr val="B2B2B2"/>
              </a:buClr>
            </a:pPr>
            <a:endParaRPr lang="en-US" altLang="zh-CN" sz="1000" dirty="0">
              <a:solidFill>
                <a:srgbClr val="FFFFFF"/>
              </a:solidFill>
              <a:ea typeface="宋体" pitchFamily="2" charset="-122"/>
            </a:endParaRPr>
          </a:p>
          <a:p>
            <a:pPr marL="342900" indent="-342900" algn="r" defTabSz="914400" fontAlgn="base">
              <a:lnSpc>
                <a:spcPct val="85000"/>
              </a:lnSpc>
              <a:spcBef>
                <a:spcPct val="20000"/>
              </a:spcBef>
              <a:spcAft>
                <a:spcPct val="0"/>
              </a:spcAft>
              <a:buClr>
                <a:srgbClr val="B2B2B2"/>
              </a:buClr>
            </a:pPr>
            <a:endParaRPr lang="zh-CN" altLang="en-US" sz="1000" dirty="0">
              <a:solidFill>
                <a:srgbClr val="FFFFFF"/>
              </a:solidFill>
              <a:ea typeface="宋体" pitchFamily="2" charset="-122"/>
            </a:endParaRPr>
          </a:p>
          <a:p>
            <a:pPr marL="342900" indent="-342900" algn="r" defTabSz="914400" fontAlgn="base">
              <a:lnSpc>
                <a:spcPct val="85000"/>
              </a:lnSpc>
              <a:spcBef>
                <a:spcPct val="20000"/>
              </a:spcBef>
              <a:spcAft>
                <a:spcPct val="0"/>
              </a:spcAft>
              <a:buClr>
                <a:srgbClr val="B2B2B2"/>
              </a:buClr>
            </a:pPr>
            <a:endParaRPr lang="zh-CN" altLang="en-US" sz="1000" dirty="0">
              <a:solidFill>
                <a:srgbClr val="FFFFFF"/>
              </a:solidFill>
              <a:ea typeface="宋体" pitchFamily="2" charset="-122"/>
            </a:endParaRPr>
          </a:p>
          <a:p>
            <a:pPr marL="342900" indent="-342900" algn="r" defTabSz="914400" fontAlgn="base">
              <a:lnSpc>
                <a:spcPct val="85000"/>
              </a:lnSpc>
              <a:spcBef>
                <a:spcPct val="20000"/>
              </a:spcBef>
              <a:spcAft>
                <a:spcPct val="0"/>
              </a:spcAft>
              <a:buClr>
                <a:srgbClr val="B2B2B2"/>
              </a:buClr>
            </a:pPr>
            <a:endParaRPr lang="zh-CN" altLang="en-US" sz="1000" dirty="0">
              <a:solidFill>
                <a:srgbClr val="FFFFFF"/>
              </a:solidFill>
              <a:ea typeface="宋体" pitchFamily="2" charset="-122"/>
            </a:endParaRPr>
          </a:p>
          <a:p>
            <a:pPr marL="342900" indent="-342900" algn="r" defTabSz="914400" fontAlgn="base">
              <a:lnSpc>
                <a:spcPct val="85000"/>
              </a:lnSpc>
              <a:spcBef>
                <a:spcPct val="20000"/>
              </a:spcBef>
              <a:spcAft>
                <a:spcPct val="0"/>
              </a:spcAft>
              <a:buClr>
                <a:srgbClr val="B2B2B2"/>
              </a:buClr>
            </a:pPr>
            <a:endParaRPr lang="en-US" altLang="zh-CN" sz="1000" dirty="0">
              <a:solidFill>
                <a:srgbClr val="FFFFFF"/>
              </a:solidFill>
              <a:ea typeface="宋体" pitchFamily="2" charset="-122"/>
            </a:endParaRPr>
          </a:p>
          <a:p>
            <a:pPr marL="342900" indent="-342900" algn="r" defTabSz="914400" fontAlgn="base">
              <a:lnSpc>
                <a:spcPct val="85000"/>
              </a:lnSpc>
              <a:spcBef>
                <a:spcPct val="20000"/>
              </a:spcBef>
              <a:spcAft>
                <a:spcPct val="0"/>
              </a:spcAft>
              <a:buClr>
                <a:srgbClr val="B2B2B2"/>
              </a:buClr>
            </a:pPr>
            <a:endParaRPr lang="en-US" altLang="zh-CN" sz="1000" dirty="0">
              <a:solidFill>
                <a:srgbClr val="FFFFFF"/>
              </a:solidFill>
              <a:ea typeface="宋体" pitchFamily="2" charset="-122"/>
            </a:endParaRPr>
          </a:p>
          <a:p>
            <a:pPr marL="342900" indent="-342900" algn="r" defTabSz="914400" fontAlgn="base">
              <a:lnSpc>
                <a:spcPct val="85000"/>
              </a:lnSpc>
              <a:spcBef>
                <a:spcPct val="20000"/>
              </a:spcBef>
              <a:spcAft>
                <a:spcPct val="0"/>
              </a:spcAft>
              <a:buClr>
                <a:srgbClr val="B2B2B2"/>
              </a:buClr>
            </a:pPr>
            <a:endParaRPr lang="zh-CN" altLang="en-US" sz="1000" dirty="0">
              <a:solidFill>
                <a:srgbClr val="2D2015"/>
              </a:solidFill>
              <a:ea typeface="宋体" pitchFamily="2" charset="-122"/>
            </a:endParaRPr>
          </a:p>
        </p:txBody>
      </p:sp>
      <p:sp>
        <p:nvSpPr>
          <p:cNvPr id="1263" name="Text Box 239"/>
          <p:cNvSpPr txBox="1">
            <a:spLocks noChangeArrowheads="1"/>
          </p:cNvSpPr>
          <p:nvPr/>
        </p:nvSpPr>
        <p:spPr bwMode="auto">
          <a:xfrm>
            <a:off x="12196763" y="-15875"/>
            <a:ext cx="17278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fontAlgn="base">
              <a:spcBef>
                <a:spcPct val="0"/>
              </a:spcBef>
              <a:spcAft>
                <a:spcPct val="0"/>
              </a:spcAft>
            </a:pPr>
            <a:r>
              <a:rPr lang="en-US" altLang="zh-CN" sz="1000">
                <a:solidFill>
                  <a:srgbClr val="FFFFFF"/>
                </a:solidFill>
                <a:ea typeface="宋体" pitchFamily="2" charset="-122"/>
              </a:rPr>
              <a:t>Top right  corner  for   field-mark, customer or partner logotypes. </a:t>
            </a:r>
          </a:p>
          <a:p>
            <a:pPr defTabSz="914400" fontAlgn="base">
              <a:spcBef>
                <a:spcPct val="0"/>
              </a:spcBef>
              <a:spcAft>
                <a:spcPct val="0"/>
              </a:spcAft>
            </a:pPr>
            <a:endParaRPr lang="en-US" altLang="zh-CN" sz="1000">
              <a:solidFill>
                <a:srgbClr val="FFFFFF"/>
              </a:solidFill>
              <a:ea typeface="宋体" pitchFamily="2" charset="-122"/>
            </a:endParaRPr>
          </a:p>
          <a:p>
            <a:pPr defTabSz="914400" fontAlgn="base">
              <a:spcBef>
                <a:spcPct val="0"/>
              </a:spcBef>
              <a:spcAft>
                <a:spcPct val="0"/>
              </a:spcAft>
            </a:pPr>
            <a:r>
              <a:rPr lang="en-US" altLang="zh-CN" sz="1000">
                <a:solidFill>
                  <a:srgbClr val="FFFFFF"/>
                </a:solidFill>
                <a:ea typeface="宋体" pitchFamily="2" charset="-122"/>
              </a:rPr>
              <a:t>----------------   </a:t>
            </a:r>
          </a:p>
          <a:p>
            <a:pPr defTabSz="914400" fontAlgn="base">
              <a:spcBef>
                <a:spcPct val="0"/>
              </a:spcBef>
              <a:spcAft>
                <a:spcPct val="0"/>
              </a:spcAft>
            </a:pPr>
            <a:endParaRPr lang="zh-CN" altLang="en-US" sz="1000">
              <a:solidFill>
                <a:srgbClr val="FFFFFF"/>
              </a:solidFill>
              <a:ea typeface="宋体" pitchFamily="2" charset="-122"/>
            </a:endParaRPr>
          </a:p>
        </p:txBody>
      </p:sp>
      <p:sp>
        <p:nvSpPr>
          <p:cNvPr id="1264" name="Text Box 240"/>
          <p:cNvSpPr txBox="1">
            <a:spLocks noChangeArrowheads="1"/>
          </p:cNvSpPr>
          <p:nvPr/>
        </p:nvSpPr>
        <p:spPr bwMode="auto">
          <a:xfrm>
            <a:off x="12196763" y="1050926"/>
            <a:ext cx="172787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fontAlgn="base">
              <a:spcBef>
                <a:spcPct val="0"/>
              </a:spcBef>
              <a:spcAft>
                <a:spcPct val="0"/>
              </a:spcAft>
            </a:pPr>
            <a:r>
              <a:rPr lang="en-US" altLang="zh-CN" sz="1000">
                <a:solidFill>
                  <a:srgbClr val="FFFFFF"/>
                </a:solidFill>
                <a:ea typeface="宋体" pitchFamily="2" charset="-122"/>
              </a:rPr>
              <a:t>The following nine groups of colors are an example of how our design colors can be used, please take note that you should only use one design color group per slide. </a:t>
            </a:r>
          </a:p>
          <a:p>
            <a:pPr defTabSz="914400" fontAlgn="base">
              <a:spcBef>
                <a:spcPct val="0"/>
              </a:spcBef>
              <a:spcAft>
                <a:spcPct val="0"/>
              </a:spcAft>
            </a:pPr>
            <a:r>
              <a:rPr lang="en-US" altLang="zh-CN" sz="1000">
                <a:solidFill>
                  <a:srgbClr val="FFFFFF"/>
                </a:solidFill>
                <a:ea typeface="宋体" pitchFamily="2" charset="-122"/>
              </a:rPr>
              <a:t> For specific usage details, refer to the “Typesetting Standard”.</a:t>
            </a:r>
          </a:p>
        </p:txBody>
      </p:sp>
      <p:sp>
        <p:nvSpPr>
          <p:cNvPr id="78" name="Text Box 8"/>
          <p:cNvSpPr txBox="1">
            <a:spLocks noChangeArrowheads="1"/>
          </p:cNvSpPr>
          <p:nvPr/>
        </p:nvSpPr>
        <p:spPr bwMode="auto">
          <a:xfrm>
            <a:off x="870291" y="6453336"/>
            <a:ext cx="4841651" cy="265574"/>
          </a:xfrm>
          <a:prstGeom prst="rect">
            <a:avLst/>
          </a:prstGeom>
          <a:noFill/>
          <a:ln w="9525">
            <a:noFill/>
            <a:miter lim="800000"/>
            <a:headEnd/>
            <a:tailEnd/>
          </a:ln>
        </p:spPr>
        <p:txBody>
          <a:bodyPr wrap="none" lIns="80124" tIns="40063" rIns="80124" bIns="40063">
            <a:spAutoFit/>
          </a:bodyPr>
          <a:lstStyle/>
          <a:p>
            <a:pPr defTabSz="801688" eaLnBrk="0" fontAlgn="base" hangingPunct="0">
              <a:spcBef>
                <a:spcPct val="0"/>
              </a:spcBef>
              <a:spcAft>
                <a:spcPct val="0"/>
              </a:spcAft>
              <a:defRPr/>
            </a:pPr>
            <a:r>
              <a:rPr lang="en-US" altLang="zh-CN" sz="1200" dirty="0">
                <a:solidFill>
                  <a:srgbClr val="B2B2B2">
                    <a:lumMod val="50000"/>
                  </a:srgbClr>
                </a:solidFill>
                <a:ea typeface="华文细黑" pitchFamily="2" charset="-122"/>
              </a:rPr>
              <a:t>Copyright©2011 Huawei Technologies Co., Ltd. All Rights Reserved. </a:t>
            </a:r>
          </a:p>
        </p:txBody>
      </p:sp>
      <p:sp>
        <p:nvSpPr>
          <p:cNvPr id="2" name="矩形 1"/>
          <p:cNvSpPr/>
          <p:nvPr/>
        </p:nvSpPr>
        <p:spPr bwMode="auto">
          <a:xfrm>
            <a:off x="-3" y="0"/>
            <a:ext cx="234556" cy="1009650"/>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a:solidFill>
                <a:srgbClr val="B2B2B2"/>
              </a:solidFill>
              <a:ea typeface="宋体" pitchFamily="2" charset="-122"/>
            </a:endParaRPr>
          </a:p>
        </p:txBody>
      </p:sp>
      <p:sp>
        <p:nvSpPr>
          <p:cNvPr id="3" name="矩形 2"/>
          <p:cNvSpPr/>
          <p:nvPr/>
        </p:nvSpPr>
        <p:spPr>
          <a:xfrm>
            <a:off x="8431611" y="6450083"/>
            <a:ext cx="372363" cy="276999"/>
          </a:xfrm>
          <a:prstGeom prst="rect">
            <a:avLst/>
          </a:prstGeom>
        </p:spPr>
        <p:txBody>
          <a:bodyPr wrap="none">
            <a:spAutoFit/>
          </a:bodyPr>
          <a:lstStyle/>
          <a:p>
            <a:pPr algn="r" defTabSz="914400" fontAlgn="base">
              <a:spcBef>
                <a:spcPct val="0"/>
              </a:spcBef>
              <a:spcAft>
                <a:spcPct val="0"/>
              </a:spcAft>
            </a:pPr>
            <a:fld id="{240D5ECE-8B49-45CD-BE81-EF81920D1969}" type="slidenum">
              <a:rPr lang="en-US" sz="1200" smtClean="0">
                <a:solidFill>
                  <a:srgbClr val="B2B2B2">
                    <a:lumMod val="50000"/>
                  </a:srgbClr>
                </a:solidFill>
                <a:ea typeface="宋体" pitchFamily="2" charset="-122"/>
              </a:rPr>
              <a:pPr algn="r" defTabSz="914400" fontAlgn="base">
                <a:spcBef>
                  <a:spcPct val="0"/>
                </a:spcBef>
                <a:spcAft>
                  <a:spcPct val="0"/>
                </a:spcAft>
              </a:pPr>
              <a:t>‹#›</a:t>
            </a:fld>
            <a:endParaRPr lang="en-US" sz="1200" dirty="0">
              <a:solidFill>
                <a:srgbClr val="B2B2B2">
                  <a:lumMod val="50000"/>
                </a:srgbClr>
              </a:solidFill>
              <a:ea typeface="宋体" pitchFamily="2" charset="-122"/>
            </a:endParaRPr>
          </a:p>
        </p:txBody>
      </p:sp>
      <p:sp>
        <p:nvSpPr>
          <p:cNvPr id="79" name="矩形 78"/>
          <p:cNvSpPr/>
          <p:nvPr/>
        </p:nvSpPr>
        <p:spPr>
          <a:xfrm>
            <a:off x="-161991" y="2"/>
            <a:ext cx="104817" cy="2276669"/>
          </a:xfrm>
          <a:prstGeom prst="rect">
            <a:avLst/>
          </a:prstGeom>
          <a:solidFill>
            <a:srgbClr val="00B050"/>
          </a:solidFill>
          <a:ln>
            <a:noFill/>
          </a:ln>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a:solidFill>
                <a:srgbClr val="B2B2B2"/>
              </a:solidFill>
              <a:ea typeface="宋体" pitchFamily="2" charset="-122"/>
            </a:endParaRPr>
          </a:p>
        </p:txBody>
      </p:sp>
      <p:sp>
        <p:nvSpPr>
          <p:cNvPr id="81" name="矩形 80"/>
          <p:cNvSpPr/>
          <p:nvPr/>
        </p:nvSpPr>
        <p:spPr>
          <a:xfrm>
            <a:off x="-31114" y="6900866"/>
            <a:ext cx="3880718" cy="45719"/>
          </a:xfrm>
          <a:prstGeom prst="rect">
            <a:avLst/>
          </a:prstGeom>
          <a:solidFill>
            <a:schemeClr val="bg2"/>
          </a:solidFill>
          <a:ln>
            <a:noFill/>
          </a:ln>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a:solidFill>
                <a:srgbClr val="B2B2B2"/>
              </a:solidFill>
              <a:ea typeface="宋体" pitchFamily="2" charset="-122"/>
            </a:endParaRPr>
          </a:p>
        </p:txBody>
      </p:sp>
      <p:sp>
        <p:nvSpPr>
          <p:cNvPr id="82" name="矩形 81"/>
          <p:cNvSpPr/>
          <p:nvPr/>
        </p:nvSpPr>
        <p:spPr>
          <a:xfrm>
            <a:off x="4116417" y="6900866"/>
            <a:ext cx="3880718" cy="45719"/>
          </a:xfrm>
          <a:prstGeom prst="rect">
            <a:avLst/>
          </a:prstGeom>
          <a:solidFill>
            <a:srgbClr val="002060"/>
          </a:solidFill>
          <a:ln>
            <a:noFill/>
          </a:ln>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a:solidFill>
                <a:srgbClr val="B2B2B2"/>
              </a:solidFill>
              <a:ea typeface="宋体" pitchFamily="2" charset="-122"/>
            </a:endParaRPr>
          </a:p>
        </p:txBody>
      </p:sp>
      <p:sp>
        <p:nvSpPr>
          <p:cNvPr id="83" name="矩形 82"/>
          <p:cNvSpPr/>
          <p:nvPr/>
        </p:nvSpPr>
        <p:spPr>
          <a:xfrm>
            <a:off x="8316045" y="6900866"/>
            <a:ext cx="3880718" cy="45719"/>
          </a:xfrm>
          <a:prstGeom prst="rect">
            <a:avLst/>
          </a:prstGeom>
          <a:solidFill>
            <a:srgbClr val="669900"/>
          </a:solidFill>
          <a:ln>
            <a:noFill/>
          </a:ln>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a:solidFill>
                <a:srgbClr val="B2B2B2"/>
              </a:solidFill>
              <a:ea typeface="宋体" pitchFamily="2" charset="-122"/>
            </a:endParaRPr>
          </a:p>
        </p:txBody>
      </p:sp>
      <p:sp>
        <p:nvSpPr>
          <p:cNvPr id="84" name="矩形 83"/>
          <p:cNvSpPr/>
          <p:nvPr/>
        </p:nvSpPr>
        <p:spPr>
          <a:xfrm>
            <a:off x="-161991" y="4581333"/>
            <a:ext cx="104817" cy="2276669"/>
          </a:xfrm>
          <a:prstGeom prst="rect">
            <a:avLst/>
          </a:prstGeom>
          <a:solidFill>
            <a:srgbClr val="002060"/>
          </a:solidFill>
          <a:ln>
            <a:noFill/>
          </a:ln>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a:solidFill>
                <a:srgbClr val="B2B2B2"/>
              </a:solidFill>
              <a:ea typeface="宋体" pitchFamily="2" charset="-122"/>
            </a:endParaRPr>
          </a:p>
        </p:txBody>
      </p:sp>
    </p:spTree>
    <p:extLst>
      <p:ext uri="{BB962C8B-B14F-4D97-AF65-F5344CB8AC3E}">
        <p14:creationId xmlns:p14="http://schemas.microsoft.com/office/powerpoint/2010/main" val="2640687970"/>
      </p:ext>
    </p:extLst>
  </p:cSld>
  <p:clrMap bg1="lt1" tx1="dk1" bg2="lt2" tx2="dk2" accent1="accent1" accent2="accent2" accent3="accent3" accent4="accent4" accent5="accent5" accent6="accent6" hlink="hlink" folHlink="folHlink"/>
  <p:sldLayoutIdLst>
    <p:sldLayoutId id="2147484176" r:id="rId1"/>
  </p:sldLayoutIdLst>
  <p:hf hdr="0" ftr="0" dt="0"/>
  <p:txStyles>
    <p:titleStyle>
      <a:lvl1pPr algn="l" rtl="0" eaLnBrk="1" fontAlgn="base" hangingPunct="1">
        <a:spcBef>
          <a:spcPct val="0"/>
        </a:spcBef>
        <a:spcAft>
          <a:spcPct val="0"/>
        </a:spcAft>
        <a:defRPr sz="3400" b="0">
          <a:solidFill>
            <a:srgbClr val="990000"/>
          </a:solidFill>
          <a:latin typeface="Impact" pitchFamily="34" charset="0"/>
          <a:ea typeface="微软雅黑" pitchFamily="34" charset="-122"/>
          <a:cs typeface="+mj-cs"/>
        </a:defRPr>
      </a:lvl1pPr>
      <a:lvl2pPr algn="l" rtl="0" eaLnBrk="1" fontAlgn="base" hangingPunct="1">
        <a:spcBef>
          <a:spcPct val="0"/>
        </a:spcBef>
        <a:spcAft>
          <a:spcPct val="0"/>
        </a:spcAft>
        <a:defRPr sz="3400" b="1">
          <a:solidFill>
            <a:srgbClr val="990000"/>
          </a:solidFill>
          <a:latin typeface="Arial" charset="0"/>
        </a:defRPr>
      </a:lvl2pPr>
      <a:lvl3pPr algn="l" rtl="0" eaLnBrk="1" fontAlgn="base" hangingPunct="1">
        <a:spcBef>
          <a:spcPct val="0"/>
        </a:spcBef>
        <a:spcAft>
          <a:spcPct val="0"/>
        </a:spcAft>
        <a:defRPr sz="3400" b="1">
          <a:solidFill>
            <a:srgbClr val="990000"/>
          </a:solidFill>
          <a:latin typeface="Arial" charset="0"/>
        </a:defRPr>
      </a:lvl3pPr>
      <a:lvl4pPr algn="l" rtl="0" eaLnBrk="1" fontAlgn="base" hangingPunct="1">
        <a:spcBef>
          <a:spcPct val="0"/>
        </a:spcBef>
        <a:spcAft>
          <a:spcPct val="0"/>
        </a:spcAft>
        <a:defRPr sz="3400" b="1">
          <a:solidFill>
            <a:srgbClr val="990000"/>
          </a:solidFill>
          <a:latin typeface="Arial" charset="0"/>
        </a:defRPr>
      </a:lvl4pPr>
      <a:lvl5pPr algn="l" rtl="0" eaLnBrk="1" fontAlgn="base" hangingPunct="1">
        <a:spcBef>
          <a:spcPct val="0"/>
        </a:spcBef>
        <a:spcAft>
          <a:spcPct val="0"/>
        </a:spcAft>
        <a:defRPr sz="3400" b="1">
          <a:solidFill>
            <a:srgbClr val="990000"/>
          </a:solidFill>
          <a:latin typeface="Arial" charset="0"/>
        </a:defRPr>
      </a:lvl5pPr>
      <a:lvl6pPr marL="457200" algn="l" rtl="0" eaLnBrk="1" fontAlgn="base" hangingPunct="1">
        <a:spcBef>
          <a:spcPct val="0"/>
        </a:spcBef>
        <a:spcAft>
          <a:spcPct val="0"/>
        </a:spcAft>
        <a:defRPr sz="3400" b="1">
          <a:solidFill>
            <a:srgbClr val="990000"/>
          </a:solidFill>
          <a:latin typeface="Arial" charset="0"/>
        </a:defRPr>
      </a:lvl6pPr>
      <a:lvl7pPr marL="914400" algn="l" rtl="0" eaLnBrk="1" fontAlgn="base" hangingPunct="1">
        <a:spcBef>
          <a:spcPct val="0"/>
        </a:spcBef>
        <a:spcAft>
          <a:spcPct val="0"/>
        </a:spcAft>
        <a:defRPr sz="3400" b="1">
          <a:solidFill>
            <a:srgbClr val="990000"/>
          </a:solidFill>
          <a:latin typeface="Arial" charset="0"/>
        </a:defRPr>
      </a:lvl7pPr>
      <a:lvl8pPr marL="1371600" algn="l" rtl="0" eaLnBrk="1" fontAlgn="base" hangingPunct="1">
        <a:spcBef>
          <a:spcPct val="0"/>
        </a:spcBef>
        <a:spcAft>
          <a:spcPct val="0"/>
        </a:spcAft>
        <a:defRPr sz="3400" b="1">
          <a:solidFill>
            <a:srgbClr val="990000"/>
          </a:solidFill>
          <a:latin typeface="Arial" charset="0"/>
        </a:defRPr>
      </a:lvl8pPr>
      <a:lvl9pPr marL="1828800" algn="l" rtl="0" eaLnBrk="1" fontAlgn="base" hangingPunct="1">
        <a:spcBef>
          <a:spcPct val="0"/>
        </a:spcBef>
        <a:spcAft>
          <a:spcPct val="0"/>
        </a:spcAft>
        <a:defRPr sz="3400" b="1">
          <a:solidFill>
            <a:srgbClr val="990000"/>
          </a:solidFill>
          <a:latin typeface="Arial" charset="0"/>
        </a:defRPr>
      </a:lvl9pPr>
    </p:titleStyle>
    <p:bodyStyle>
      <a:lvl1pPr marL="342900" indent="-342900" algn="l" rtl="0" eaLnBrk="1" fontAlgn="base" hangingPunct="1">
        <a:spcBef>
          <a:spcPct val="20000"/>
        </a:spcBef>
        <a:spcAft>
          <a:spcPct val="0"/>
        </a:spcAft>
        <a:buClr>
          <a:schemeClr val="tx1"/>
        </a:buClr>
        <a:buChar char="•"/>
        <a:defRPr sz="2000" b="1">
          <a:solidFill>
            <a:schemeClr val="bg2"/>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
        <a:defRPr>
          <a:solidFill>
            <a:schemeClr val="bg2"/>
          </a:solidFill>
          <a:latin typeface="+mn-lt"/>
        </a:defRPr>
      </a:lvl2pPr>
      <a:lvl3pPr marL="1143000" indent="-228600" algn="l" rtl="0" eaLnBrk="1" fontAlgn="base" hangingPunct="1">
        <a:spcBef>
          <a:spcPct val="20000"/>
        </a:spcBef>
        <a:spcAft>
          <a:spcPct val="0"/>
        </a:spcAft>
        <a:buSzPct val="60000"/>
        <a:buFont typeface="Wingdings" pitchFamily="2" charset="2"/>
        <a:buChar char="q"/>
        <a:defRPr sz="1600">
          <a:solidFill>
            <a:schemeClr val="bg2"/>
          </a:solidFill>
          <a:latin typeface="+mn-lt"/>
        </a:defRPr>
      </a:lvl3pPr>
      <a:lvl4pPr marL="1600200" indent="-228600" algn="l" rtl="0" eaLnBrk="1" fontAlgn="base" hangingPunct="1">
        <a:spcBef>
          <a:spcPct val="20000"/>
        </a:spcBef>
        <a:spcAft>
          <a:spcPct val="0"/>
        </a:spcAft>
        <a:buChar char="–"/>
        <a:defRPr sz="1400">
          <a:solidFill>
            <a:schemeClr val="bg2"/>
          </a:solidFill>
          <a:latin typeface="+mn-lt"/>
        </a:defRPr>
      </a:lvl4pPr>
      <a:lvl5pPr marL="2057400" indent="-228600" algn="l" rtl="0" eaLnBrk="1" fontAlgn="base" hangingPunct="1">
        <a:spcBef>
          <a:spcPct val="20000"/>
        </a:spcBef>
        <a:spcAft>
          <a:spcPct val="0"/>
        </a:spcAft>
        <a:buFont typeface="Verdana" pitchFamily="34" charset="0"/>
        <a:buChar char="›"/>
        <a:defRPr sz="1200">
          <a:solidFill>
            <a:schemeClr val="bg2"/>
          </a:solidFill>
          <a:latin typeface="+mn-lt"/>
        </a:defRPr>
      </a:lvl5pPr>
      <a:lvl6pPr marL="2514600" indent="-228600" algn="l" rtl="0" eaLnBrk="1" fontAlgn="base" hangingPunct="1">
        <a:spcBef>
          <a:spcPct val="20000"/>
        </a:spcBef>
        <a:spcAft>
          <a:spcPct val="0"/>
        </a:spcAft>
        <a:buFont typeface="Verdana" pitchFamily="34" charset="0"/>
        <a:buChar char="›"/>
        <a:defRPr sz="1200">
          <a:solidFill>
            <a:schemeClr val="bg2"/>
          </a:solidFill>
          <a:latin typeface="+mn-lt"/>
        </a:defRPr>
      </a:lvl6pPr>
      <a:lvl7pPr marL="2971800" indent="-228600" algn="l" rtl="0" eaLnBrk="1" fontAlgn="base" hangingPunct="1">
        <a:spcBef>
          <a:spcPct val="20000"/>
        </a:spcBef>
        <a:spcAft>
          <a:spcPct val="0"/>
        </a:spcAft>
        <a:buFont typeface="Verdana" pitchFamily="34" charset="0"/>
        <a:buChar char="›"/>
        <a:defRPr sz="1200">
          <a:solidFill>
            <a:schemeClr val="bg2"/>
          </a:solidFill>
          <a:latin typeface="+mn-lt"/>
        </a:defRPr>
      </a:lvl7pPr>
      <a:lvl8pPr marL="3429000" indent="-228600" algn="l" rtl="0" eaLnBrk="1" fontAlgn="base" hangingPunct="1">
        <a:spcBef>
          <a:spcPct val="20000"/>
        </a:spcBef>
        <a:spcAft>
          <a:spcPct val="0"/>
        </a:spcAft>
        <a:buFont typeface="Verdana" pitchFamily="34" charset="0"/>
        <a:buChar char="›"/>
        <a:defRPr sz="1200">
          <a:solidFill>
            <a:schemeClr val="bg2"/>
          </a:solidFill>
          <a:latin typeface="+mn-lt"/>
        </a:defRPr>
      </a:lvl8pPr>
      <a:lvl9pPr marL="3886200" indent="-228600" algn="l" rtl="0" eaLnBrk="1" fontAlgn="base" hangingPunct="1">
        <a:spcBef>
          <a:spcPct val="20000"/>
        </a:spcBef>
        <a:spcAft>
          <a:spcPct val="0"/>
        </a:spcAft>
        <a:buFont typeface="Verdana" pitchFamily="34" charset="0"/>
        <a:buChar char="›"/>
        <a:defRPr sz="12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4" cstate="print"/>
          <a:srcRect/>
          <a:stretch>
            <a:fillRect/>
          </a:stretch>
        </p:blipFill>
        <p:spPr bwMode="auto">
          <a:xfrm>
            <a:off x="0" y="6224590"/>
            <a:ext cx="12205233" cy="636587"/>
          </a:xfrm>
          <a:prstGeom prst="rect">
            <a:avLst/>
          </a:prstGeom>
          <a:noFill/>
          <a:ln w="9525">
            <a:noFill/>
            <a:miter lim="800000"/>
            <a:headEnd/>
            <a:tailEnd/>
          </a:ln>
        </p:spPr>
      </p:pic>
      <p:sp>
        <p:nvSpPr>
          <p:cNvPr id="154" name="Text Box 8"/>
          <p:cNvSpPr txBox="1">
            <a:spLocks noChangeArrowheads="1"/>
          </p:cNvSpPr>
          <p:nvPr/>
        </p:nvSpPr>
        <p:spPr bwMode="auto">
          <a:xfrm>
            <a:off x="1007927" y="6451601"/>
            <a:ext cx="2686270" cy="184666"/>
          </a:xfrm>
          <a:prstGeom prst="rect">
            <a:avLst/>
          </a:prstGeom>
          <a:noFill/>
          <a:ln>
            <a:noFill/>
          </a:ln>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defRPr/>
            </a:pPr>
            <a:r>
              <a:rPr lang="en-US" altLang="zh-CN" sz="1200">
                <a:solidFill>
                  <a:srgbClr val="000000"/>
                </a:solidFill>
                <a:latin typeface="FrutigerNext LT Bold" pitchFamily="34" charset="0"/>
                <a:ea typeface="MS PGothic" pitchFamily="34" charset="-128"/>
              </a:rPr>
              <a:t>HUAWEI TECHNOLOGIES CO., LTD.</a:t>
            </a:r>
          </a:p>
        </p:txBody>
      </p:sp>
      <p:pic>
        <p:nvPicPr>
          <p:cNvPr id="8196" name="Picture 9" descr="8"/>
          <p:cNvPicPr>
            <a:picLocks noChangeAspect="1" noChangeArrowheads="1"/>
          </p:cNvPicPr>
          <p:nvPr/>
        </p:nvPicPr>
        <p:blipFill>
          <a:blip r:embed="rId5" cstate="print"/>
          <a:srcRect/>
          <a:stretch>
            <a:fillRect/>
          </a:stretch>
        </p:blipFill>
        <p:spPr bwMode="auto">
          <a:xfrm>
            <a:off x="10015745" y="6386515"/>
            <a:ext cx="1749050" cy="312737"/>
          </a:xfrm>
          <a:prstGeom prst="rect">
            <a:avLst/>
          </a:prstGeom>
          <a:noFill/>
          <a:ln w="9525">
            <a:noFill/>
            <a:miter lim="800000"/>
            <a:headEnd/>
            <a:tailEnd/>
          </a:ln>
        </p:spPr>
      </p:pic>
      <p:sp>
        <p:nvSpPr>
          <p:cNvPr id="8197" name="Rectangle 13"/>
          <p:cNvSpPr>
            <a:spLocks noGrp="1" noChangeArrowheads="1"/>
          </p:cNvSpPr>
          <p:nvPr>
            <p:ph type="title"/>
          </p:nvPr>
        </p:nvSpPr>
        <p:spPr bwMode="auto">
          <a:xfrm>
            <a:off x="1007928" y="325440"/>
            <a:ext cx="10180909" cy="871537"/>
          </a:xfrm>
          <a:prstGeom prst="rect">
            <a:avLst/>
          </a:prstGeom>
          <a:noFill/>
          <a:ln w="9525">
            <a:noFill/>
            <a:miter lim="800000"/>
            <a:headEnd/>
            <a:tailEnd/>
          </a:ln>
        </p:spPr>
        <p:txBody>
          <a:bodyPr vert="horz" wrap="square" lIns="0" tIns="40064" rIns="80129" bIns="40064" numCol="1" anchor="ctr" anchorCtr="0" compatLnSpc="1">
            <a:prstTxWarp prst="textNoShape">
              <a:avLst/>
            </a:prstTxWarp>
          </a:bodyPr>
          <a:lstStyle/>
          <a:p>
            <a:pPr lvl="0"/>
            <a:r>
              <a:rPr lang="zh-CN" altLang="en-US"/>
              <a:t>单击此处编辑母版标题样式</a:t>
            </a:r>
          </a:p>
        </p:txBody>
      </p:sp>
      <p:sp>
        <p:nvSpPr>
          <p:cNvPr id="8199" name="Rectangle 68"/>
          <p:cNvSpPr>
            <a:spLocks noGrp="1" noChangeArrowheads="1"/>
          </p:cNvSpPr>
          <p:nvPr>
            <p:ph type="body" idx="1"/>
          </p:nvPr>
        </p:nvSpPr>
        <p:spPr bwMode="auto">
          <a:xfrm>
            <a:off x="1007928" y="1628777"/>
            <a:ext cx="10180909" cy="4194175"/>
          </a:xfrm>
          <a:prstGeom prst="rect">
            <a:avLst/>
          </a:prstGeom>
          <a:noFill/>
          <a:ln w="9525">
            <a:noFill/>
            <a:miter lim="800000"/>
            <a:headEnd/>
            <a:tailEnd/>
          </a:ln>
        </p:spPr>
        <p:txBody>
          <a:bodyPr vert="horz" wrap="square" lIns="80142" tIns="40070" rIns="80142" bIns="4007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9" name="Rectangle 15"/>
          <p:cNvSpPr>
            <a:spLocks noChangeArrowheads="1"/>
          </p:cNvSpPr>
          <p:nvPr/>
        </p:nvSpPr>
        <p:spPr bwMode="auto">
          <a:xfrm>
            <a:off x="-2604515" y="692150"/>
            <a:ext cx="2460527" cy="5500688"/>
          </a:xfrm>
          <a:prstGeom prst="rect">
            <a:avLst/>
          </a:prstGeom>
          <a:noFill/>
          <a:ln w="9525">
            <a:noFill/>
            <a:miter lim="800000"/>
            <a:headEnd/>
            <a:tailEnd/>
          </a:ln>
          <a:effectLst/>
        </p:spPr>
        <p:txBody>
          <a:bodyPr lIns="80124" tIns="40063" rIns="80124" bIns="40063">
            <a:spAutoFit/>
          </a:bodyPr>
          <a:lstStyle/>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英文标题</a:t>
            </a:r>
            <a:r>
              <a:rPr lang="en-US" altLang="zh-CN" sz="1100" dirty="0">
                <a:solidFill>
                  <a:srgbClr val="FFFFFF"/>
                </a:solidFill>
                <a:latin typeface="Calibri" pitchFamily="34" charset="0"/>
                <a:ea typeface="宋体" charset="-122"/>
              </a:rPr>
              <a:t>:32-35pt  </a:t>
            </a:r>
            <a:endParaRPr lang="zh-CN" altLang="en-US" sz="1100" dirty="0">
              <a:solidFill>
                <a:srgbClr val="FFFFFF"/>
              </a:solidFill>
              <a:latin typeface="Calibri" pitchFamily="34" charset="0"/>
              <a:ea typeface="宋体" charset="-122"/>
            </a:endParaRP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900" indent="-342900" algn="r" defTabSz="914400" eaLnBrk="0" fontAlgn="base" hangingPunct="0">
              <a:lnSpc>
                <a:spcPct val="125000"/>
              </a:lnSpc>
              <a:spcBef>
                <a:spcPct val="20000"/>
              </a:spcBef>
              <a:spcAft>
                <a:spcPct val="0"/>
              </a:spcAft>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Medium</a:t>
            </a: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900" indent="-342900" algn="r" defTabSz="914400" eaLnBrk="0" fontAlgn="base" hangingPunct="0">
              <a:lnSpc>
                <a:spcPct val="75000"/>
              </a:lnSpc>
              <a:spcBef>
                <a:spcPct val="20000"/>
              </a:spcBef>
              <a:spcAft>
                <a:spcPct val="0"/>
              </a:spcAft>
              <a:buFont typeface="Arial" charset="0"/>
              <a:buNone/>
              <a:defRPr/>
            </a:pPr>
            <a:endParaRPr lang="en-US" altLang="zh-CN" sz="1100" dirty="0">
              <a:solidFill>
                <a:srgbClr val="FFFFFF"/>
              </a:solidFill>
              <a:latin typeface="Calibri" pitchFamily="34" charset="0"/>
              <a:ea typeface="宋体" charset="-122"/>
            </a:endParaRP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中文标题</a:t>
            </a:r>
            <a:r>
              <a:rPr lang="en-US" altLang="zh-CN" sz="1100" dirty="0">
                <a:solidFill>
                  <a:srgbClr val="FFFFFF"/>
                </a:solidFill>
                <a:latin typeface="Calibri" pitchFamily="34" charset="0"/>
                <a:ea typeface="宋体" charset="-122"/>
              </a:rPr>
              <a:t>:30-32pt  </a:t>
            </a:r>
            <a:endParaRPr lang="zh-CN" altLang="en-US" sz="1100" dirty="0">
              <a:solidFill>
                <a:srgbClr val="FFFFFF"/>
              </a:solidFill>
              <a:latin typeface="Calibri" pitchFamily="34" charset="0"/>
              <a:ea typeface="宋体" charset="-122"/>
            </a:endParaRP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 R153 G0 B0</a:t>
            </a: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黑体</a:t>
            </a:r>
          </a:p>
          <a:p>
            <a:pPr marL="342900" indent="-342900" algn="r" defTabSz="914400" eaLnBrk="0" fontAlgn="base" hangingPunct="0">
              <a:lnSpc>
                <a:spcPct val="125000"/>
              </a:lnSpc>
              <a:spcBef>
                <a:spcPct val="20000"/>
              </a:spcBef>
              <a:spcAft>
                <a:spcPct val="0"/>
              </a:spcAft>
              <a:buFont typeface="Arial" charset="0"/>
              <a:buNone/>
              <a:defRPr/>
            </a:pPr>
            <a:endParaRPr lang="zh-CN" altLang="en-US" sz="1100" dirty="0">
              <a:solidFill>
                <a:srgbClr val="FFFFFF"/>
              </a:solidFill>
              <a:latin typeface="Calibri" pitchFamily="34" charset="0"/>
              <a:ea typeface="宋体" charset="-122"/>
            </a:endParaRPr>
          </a:p>
          <a:p>
            <a:pPr marL="342900" indent="-342900" algn="r" defTabSz="914400" eaLnBrk="0" fontAlgn="base" hangingPunct="0">
              <a:lnSpc>
                <a:spcPct val="125000"/>
              </a:lnSpc>
              <a:spcBef>
                <a:spcPct val="20000"/>
              </a:spcBef>
              <a:spcAft>
                <a:spcPct val="0"/>
              </a:spcAft>
              <a:buFont typeface="Arial" charset="0"/>
              <a:buNone/>
              <a:defRPr/>
            </a:pPr>
            <a:endParaRPr lang="zh-CN" altLang="en-US" sz="1100" dirty="0">
              <a:solidFill>
                <a:srgbClr val="FFFFFF"/>
              </a:solidFill>
              <a:latin typeface="Calibri" pitchFamily="34" charset="0"/>
              <a:ea typeface="宋体" charset="-122"/>
            </a:endParaRPr>
          </a:p>
          <a:p>
            <a:pPr marL="342900" indent="-342900" algn="r" defTabSz="914400" eaLnBrk="0" fontAlgn="base" hangingPunct="0">
              <a:lnSpc>
                <a:spcPct val="125000"/>
              </a:lnSpc>
              <a:spcBef>
                <a:spcPct val="20000"/>
              </a:spcBef>
              <a:spcAft>
                <a:spcPct val="0"/>
              </a:spcAft>
              <a:buFont typeface="Arial" charset="0"/>
              <a:buNone/>
              <a:defRPr/>
            </a:pPr>
            <a:endParaRPr lang="zh-CN" altLang="en-US" sz="1100" dirty="0">
              <a:solidFill>
                <a:srgbClr val="FFFFFF"/>
              </a:solidFill>
              <a:latin typeface="Calibri" pitchFamily="34" charset="0"/>
              <a:ea typeface="宋体" charset="-122"/>
            </a:endParaRP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英文正文</a:t>
            </a:r>
            <a:r>
              <a:rPr lang="en-US" altLang="zh-CN" sz="1100" dirty="0">
                <a:solidFill>
                  <a:srgbClr val="FFFFFF"/>
                </a:solidFill>
                <a:latin typeface="Calibri" pitchFamily="34" charset="0"/>
                <a:ea typeface="宋体" charset="-122"/>
              </a:rPr>
              <a:t>:20-22pt</a:t>
            </a: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子目录 </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 :18pt  </a:t>
            </a: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内部使用字体 </a:t>
            </a:r>
            <a:r>
              <a:rPr lang="en-US" altLang="zh-CN" sz="1100" dirty="0">
                <a:solidFill>
                  <a:srgbClr val="FFFFFF"/>
                </a:solidFill>
                <a:latin typeface="Calibri" pitchFamily="34" charset="0"/>
                <a:ea typeface="宋体" charset="-122"/>
              </a:rPr>
              <a:t>:</a:t>
            </a:r>
          </a:p>
          <a:p>
            <a:pPr marL="342900" indent="-342900" algn="r" defTabSz="914400" eaLnBrk="0" fontAlgn="base" hangingPunct="0">
              <a:lnSpc>
                <a:spcPct val="125000"/>
              </a:lnSpc>
              <a:spcBef>
                <a:spcPct val="20000"/>
              </a:spcBef>
              <a:spcAft>
                <a:spcPct val="0"/>
              </a:spcAft>
              <a:buFont typeface="Arial" charset="0"/>
              <a:buNone/>
              <a:defRPr/>
            </a:pPr>
            <a:r>
              <a:rPr lang="en-US" altLang="zh-CN" sz="1100" dirty="0" err="1">
                <a:solidFill>
                  <a:srgbClr val="FFFFFF"/>
                </a:solidFill>
                <a:latin typeface="Calibri" pitchFamily="34" charset="0"/>
                <a:ea typeface="宋体" charset="-122"/>
              </a:rPr>
              <a:t>FrutigerNext</a:t>
            </a:r>
            <a:r>
              <a:rPr lang="en-US" altLang="zh-CN" sz="1100" dirty="0">
                <a:solidFill>
                  <a:srgbClr val="FFFFFF"/>
                </a:solidFill>
                <a:latin typeface="Calibri" pitchFamily="34" charset="0"/>
                <a:ea typeface="宋体" charset="-122"/>
              </a:rPr>
              <a:t> LT Regular</a:t>
            </a: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外部使用字体 </a:t>
            </a:r>
            <a:r>
              <a:rPr lang="en-US" altLang="zh-CN" sz="1100" dirty="0">
                <a:solidFill>
                  <a:srgbClr val="FFFFFF"/>
                </a:solidFill>
                <a:latin typeface="Calibri" pitchFamily="34" charset="0"/>
                <a:ea typeface="宋体" charset="-122"/>
              </a:rPr>
              <a:t>: Arial</a:t>
            </a:r>
          </a:p>
          <a:p>
            <a:pPr marL="342900" indent="-342900" algn="r" defTabSz="914400" eaLnBrk="0" fontAlgn="base" hangingPunct="0">
              <a:lnSpc>
                <a:spcPct val="75000"/>
              </a:lnSpc>
              <a:spcBef>
                <a:spcPct val="20000"/>
              </a:spcBef>
              <a:spcAft>
                <a:spcPct val="0"/>
              </a:spcAft>
              <a:buFont typeface="Arial" charset="0"/>
              <a:buNone/>
              <a:defRPr/>
            </a:pPr>
            <a:endParaRPr lang="en-US" altLang="zh-CN" sz="1100" dirty="0">
              <a:solidFill>
                <a:srgbClr val="FFFFFF"/>
              </a:solidFill>
              <a:latin typeface="Calibri" pitchFamily="34" charset="0"/>
              <a:ea typeface="宋体" charset="-122"/>
            </a:endParaRP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中文正文</a:t>
            </a:r>
            <a:r>
              <a:rPr lang="en-US" altLang="zh-CN" sz="1100" dirty="0">
                <a:solidFill>
                  <a:srgbClr val="FFFFFF"/>
                </a:solidFill>
                <a:latin typeface="Calibri" pitchFamily="34" charset="0"/>
                <a:ea typeface="宋体" charset="-122"/>
              </a:rPr>
              <a:t>:18-20pt</a:t>
            </a: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子目录</a:t>
            </a:r>
            <a:r>
              <a:rPr lang="en-US" altLang="zh-CN" sz="1100" dirty="0">
                <a:solidFill>
                  <a:srgbClr val="FFFFFF"/>
                </a:solidFill>
                <a:latin typeface="Calibri" pitchFamily="34" charset="0"/>
                <a:ea typeface="宋体" charset="-122"/>
              </a:rPr>
              <a:t>(2-5</a:t>
            </a:r>
            <a:r>
              <a:rPr lang="zh-CN" altLang="en-US" sz="1100" dirty="0">
                <a:solidFill>
                  <a:srgbClr val="FFFFFF"/>
                </a:solidFill>
                <a:latin typeface="Calibri" pitchFamily="34" charset="0"/>
                <a:ea typeface="宋体" charset="-122"/>
              </a:rPr>
              <a:t>级</a:t>
            </a:r>
            <a:r>
              <a:rPr lang="en-US" altLang="zh-CN" sz="1100" dirty="0">
                <a:solidFill>
                  <a:srgbClr val="FFFFFF"/>
                </a:solidFill>
                <a:latin typeface="Calibri" pitchFamily="34" charset="0"/>
                <a:ea typeface="宋体" charset="-122"/>
              </a:rPr>
              <a:t>):18pt </a:t>
            </a:r>
            <a:endParaRPr lang="zh-CN" altLang="en-US" sz="1100" dirty="0">
              <a:solidFill>
                <a:srgbClr val="FFFFFF"/>
              </a:solidFill>
              <a:latin typeface="Calibri" pitchFamily="34" charset="0"/>
              <a:ea typeface="宋体" charset="-122"/>
            </a:endParaRP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颜色</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黑色</a:t>
            </a:r>
          </a:p>
          <a:p>
            <a:pPr marL="342900" indent="-342900" algn="r" defTabSz="914400" eaLnBrk="0" fontAlgn="base" hangingPunct="0">
              <a:lnSpc>
                <a:spcPct val="125000"/>
              </a:lnSpc>
              <a:spcBef>
                <a:spcPct val="20000"/>
              </a:spcBef>
              <a:spcAft>
                <a:spcPct val="0"/>
              </a:spcAft>
              <a:buFont typeface="Arial" charset="0"/>
              <a:buNone/>
              <a:defRPr/>
            </a:pPr>
            <a:r>
              <a:rPr lang="zh-CN" altLang="en-US" sz="1100" dirty="0">
                <a:solidFill>
                  <a:srgbClr val="FFFFFF"/>
                </a:solidFill>
                <a:latin typeface="Calibri" pitchFamily="34" charset="0"/>
                <a:ea typeface="宋体" charset="-122"/>
              </a:rPr>
              <a:t>字体</a:t>
            </a:r>
            <a:r>
              <a:rPr lang="en-US" altLang="zh-CN" sz="1100" dirty="0">
                <a:solidFill>
                  <a:srgbClr val="FFFFFF"/>
                </a:solidFill>
                <a:latin typeface="Calibri" pitchFamily="34" charset="0"/>
                <a:ea typeface="宋体" charset="-122"/>
              </a:rPr>
              <a:t>:</a:t>
            </a:r>
            <a:r>
              <a:rPr lang="zh-CN" altLang="en-US" sz="1100" dirty="0">
                <a:solidFill>
                  <a:srgbClr val="FFFFFF"/>
                </a:solidFill>
                <a:latin typeface="Calibri" pitchFamily="34" charset="0"/>
                <a:ea typeface="宋体" charset="-122"/>
              </a:rPr>
              <a:t>细黑体</a:t>
            </a:r>
            <a:r>
              <a:rPr lang="zh-CN" altLang="en-US" sz="1100" b="1" dirty="0">
                <a:solidFill>
                  <a:srgbClr val="FFFFFF"/>
                </a:solidFill>
                <a:latin typeface="Arial" charset="0"/>
              </a:rPr>
              <a:t> </a:t>
            </a:r>
          </a:p>
        </p:txBody>
      </p:sp>
      <p:grpSp>
        <p:nvGrpSpPr>
          <p:cNvPr id="8201" name="Group 16"/>
          <p:cNvGrpSpPr>
            <a:grpSpLocks/>
          </p:cNvGrpSpPr>
          <p:nvPr/>
        </p:nvGrpSpPr>
        <p:grpSpPr bwMode="auto">
          <a:xfrm>
            <a:off x="12438159" y="3511550"/>
            <a:ext cx="1226030"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w="9525" algn="ctr">
              <a:noFill/>
              <a:miter lim="800000"/>
              <a:headEnd/>
              <a:tailEnd/>
            </a:ln>
            <a:effectLst/>
          </p:spPr>
          <p:txBody>
            <a:bodyPr lIns="91425" tIns="45712" rIns="91425" bIns="45712" anchor="ctr">
              <a:spAutoFit/>
            </a:bodyP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nvGrpSpPr>
            <p:cNvPr id="8206"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grpSp>
          <p:nvGrpSpPr>
            <p:cNvPr id="8207"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grpSp>
          <p:nvGrpSpPr>
            <p:cNvPr id="8208"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grpSp>
          <p:nvGrpSpPr>
            <p:cNvPr id="8209"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grpSp>
          <p:nvGrpSpPr>
            <p:cNvPr id="8210"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grpSp>
          <p:nvGrpSpPr>
            <p:cNvPr id="8211"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grpSp>
          <p:nvGrpSpPr>
            <p:cNvPr id="8212"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grpSp>
          <p:nvGrpSpPr>
            <p:cNvPr id="8213"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grpSp>
          <p:nvGrpSpPr>
            <p:cNvPr id="8214"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grpSp>
          <p:nvGrpSpPr>
            <p:cNvPr id="8215"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grpSp>
          <p:nvGrpSpPr>
            <p:cNvPr id="8216"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grpSp>
          <p:nvGrpSpPr>
            <p:cNvPr id="8217"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grpSp>
          <p:nvGrpSpPr>
            <p:cNvPr id="8218"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defTabSz="914400" fontAlgn="base">
                  <a:spcBef>
                    <a:spcPct val="0"/>
                  </a:spcBef>
                  <a:spcAft>
                    <a:spcPct val="0"/>
                  </a:spcAft>
                  <a:defRPr/>
                </a:pPr>
                <a:endParaRPr lang="zh-CN" altLang="en-US">
                  <a:solidFill>
                    <a:srgbClr val="000000"/>
                  </a:solidFill>
                  <a:latin typeface="Calibri" pitchFamily="34" charset="0"/>
                  <a:ea typeface="宋体" charset="-122"/>
                </a:endParaRPr>
              </a:p>
            </p:txBody>
          </p:sp>
        </p:grpSp>
      </p:grpSp>
      <p:sp>
        <p:nvSpPr>
          <p:cNvPr id="10251" name="Rectangle 83"/>
          <p:cNvSpPr>
            <a:spLocks noChangeArrowheads="1"/>
          </p:cNvSpPr>
          <p:nvPr/>
        </p:nvSpPr>
        <p:spPr bwMode="auto">
          <a:xfrm>
            <a:off x="12340752" y="1341439"/>
            <a:ext cx="1590239" cy="1333559"/>
          </a:xfrm>
          <a:prstGeom prst="rect">
            <a:avLst/>
          </a:prstGeom>
          <a:noFill/>
          <a:ln w="9525">
            <a:noFill/>
            <a:miter lim="800000"/>
            <a:headEnd/>
            <a:tailEnd/>
          </a:ln>
          <a:effectLst/>
        </p:spPr>
        <p:txBody>
          <a:bodyPr lIns="80124" tIns="40063" rIns="80124" bIns="40063">
            <a:spAutoFit/>
          </a:bodyPr>
          <a:lstStyle/>
          <a:p>
            <a:pPr defTabSz="914400" eaLnBrk="0" fontAlgn="base" hangingPunct="0">
              <a:lnSpc>
                <a:spcPct val="120000"/>
              </a:lnSpc>
              <a:spcBef>
                <a:spcPct val="20000"/>
              </a:spcBef>
              <a:spcAft>
                <a:spcPct val="0"/>
              </a:spcAft>
              <a:buFont typeface="Arial" charset="0"/>
              <a:buNone/>
              <a:defRPr/>
            </a:pPr>
            <a:r>
              <a:rPr lang="zh-CN" altLang="en-US" sz="1100">
                <a:solidFill>
                  <a:srgbClr val="FFFFFF"/>
                </a:solidFill>
                <a:latin typeface="Calibri" pitchFamily="34" charset="0"/>
                <a:ea typeface="宋体" charset="-122"/>
              </a:rPr>
              <a:t>配色参考方案：</a:t>
            </a:r>
          </a:p>
          <a:p>
            <a:pPr defTabSz="914400" eaLnBrk="0" fontAlgn="base" hangingPunct="0">
              <a:lnSpc>
                <a:spcPct val="120000"/>
              </a:lnSpc>
              <a:spcBef>
                <a:spcPct val="20000"/>
              </a:spcBef>
              <a:spcAft>
                <a:spcPct val="0"/>
              </a:spcAft>
              <a:buFont typeface="Arial" charset="0"/>
              <a:buNone/>
              <a:defRPr/>
            </a:pPr>
            <a:r>
              <a:rPr lang="zh-CN" altLang="en-US" sz="1100">
                <a:solidFill>
                  <a:srgbClr val="FFFFFF"/>
                </a:solidFill>
                <a:latin typeface="Calibri" pitchFamily="34" charset="0"/>
                <a:ea typeface="宋体" charset="-122"/>
              </a:rPr>
              <a:t>建议同一页面内不超过四种颜色，以下是</a:t>
            </a:r>
            <a:r>
              <a:rPr lang="en-US" altLang="zh-CN" sz="1100">
                <a:solidFill>
                  <a:srgbClr val="FFFFFF"/>
                </a:solidFill>
                <a:latin typeface="Calibri" pitchFamily="34" charset="0"/>
                <a:ea typeface="宋体" charset="-122"/>
              </a:rPr>
              <a:t>13</a:t>
            </a:r>
            <a:r>
              <a:rPr lang="zh-CN" altLang="en-US" sz="1100">
                <a:solidFill>
                  <a:srgbClr val="FFFFFF"/>
                </a:solidFill>
                <a:latin typeface="Calibri" pitchFamily="34" charset="0"/>
                <a:ea typeface="宋体" charset="-122"/>
              </a:rPr>
              <a:t>组配色方案，同一页面内只选择一组使用。（仅供参考）</a:t>
            </a:r>
          </a:p>
        </p:txBody>
      </p:sp>
      <p:sp>
        <p:nvSpPr>
          <p:cNvPr id="10252" name="Rectangle 84"/>
          <p:cNvSpPr>
            <a:spLocks noChangeArrowheads="1"/>
          </p:cNvSpPr>
          <p:nvPr/>
        </p:nvSpPr>
        <p:spPr bwMode="auto">
          <a:xfrm>
            <a:off x="12340753" y="7938"/>
            <a:ext cx="1494951" cy="487174"/>
          </a:xfrm>
          <a:prstGeom prst="rect">
            <a:avLst/>
          </a:prstGeom>
          <a:noFill/>
          <a:ln w="9525">
            <a:noFill/>
            <a:miter lim="800000"/>
            <a:headEnd/>
            <a:tailEnd/>
          </a:ln>
          <a:effectLst/>
        </p:spPr>
        <p:txBody>
          <a:bodyPr lIns="80124" tIns="40063" rIns="80124" bIns="40063">
            <a:spAutoFit/>
          </a:bodyPr>
          <a:lstStyle/>
          <a:p>
            <a:pPr defTabSz="914400" fontAlgn="base">
              <a:lnSpc>
                <a:spcPct val="120000"/>
              </a:lnSpc>
              <a:spcBef>
                <a:spcPct val="0"/>
              </a:spcBef>
              <a:spcAft>
                <a:spcPct val="0"/>
              </a:spcAft>
              <a:buClr>
                <a:srgbClr val="777777"/>
              </a:buClr>
              <a:buSzPct val="60000"/>
              <a:buFont typeface="Wingdings" pitchFamily="2" charset="2"/>
              <a:buNone/>
              <a:defRPr/>
            </a:pPr>
            <a:r>
              <a:rPr lang="zh-CN" altLang="en-US" sz="1100">
                <a:solidFill>
                  <a:srgbClr val="FFFFFF"/>
                </a:solidFill>
                <a:latin typeface="Calibri" pitchFamily="34" charset="0"/>
                <a:ea typeface="宋体" charset="-122"/>
              </a:rPr>
              <a:t>客户或者合作伙伴的标志放在右上角</a:t>
            </a:r>
            <a:r>
              <a:rPr lang="en-US" altLang="zh-CN" sz="1100">
                <a:solidFill>
                  <a:srgbClr val="FFFFFF"/>
                </a:solidFill>
                <a:latin typeface="Calibri" pitchFamily="34" charset="0"/>
                <a:ea typeface="宋体" charset="-122"/>
              </a:rPr>
              <a:t>.</a:t>
            </a:r>
            <a:endParaRPr lang="zh-CN" altLang="en-US" sz="1100">
              <a:solidFill>
                <a:srgbClr val="FFFFFF"/>
              </a:solidFill>
              <a:latin typeface="Calibri" pitchFamily="34" charset="0"/>
              <a:ea typeface="宋体" charset="-122"/>
            </a:endParaRPr>
          </a:p>
        </p:txBody>
      </p:sp>
      <p:sp>
        <p:nvSpPr>
          <p:cNvPr id="6149" name="Rectangle 5"/>
          <p:cNvSpPr>
            <a:spLocks noChangeArrowheads="1"/>
          </p:cNvSpPr>
          <p:nvPr/>
        </p:nvSpPr>
        <p:spPr bwMode="auto">
          <a:xfrm>
            <a:off x="8484799" y="6489702"/>
            <a:ext cx="2797208" cy="455613"/>
          </a:xfrm>
          <a:prstGeom prst="rect">
            <a:avLst/>
          </a:prstGeom>
          <a:noFill/>
          <a:ln w="9525">
            <a:noFill/>
            <a:miter lim="800000"/>
            <a:headEnd/>
            <a:tailEnd/>
          </a:ln>
        </p:spPr>
        <p:txBody>
          <a:bodyPr lIns="0" tIns="0" rIns="0" bIns="0"/>
          <a:lstStyle/>
          <a:p>
            <a:pPr defTabSz="914400" eaLnBrk="0" fontAlgn="base" hangingPunct="0">
              <a:lnSpc>
                <a:spcPct val="85000"/>
              </a:lnSpc>
              <a:spcBef>
                <a:spcPct val="0"/>
              </a:spcBef>
              <a:spcAft>
                <a:spcPct val="0"/>
              </a:spcAft>
              <a:defRPr/>
            </a:pPr>
            <a:r>
              <a:rPr lang="de-DE" altLang="zh-CN" sz="1200">
                <a:solidFill>
                  <a:srgbClr val="000000"/>
                </a:solidFill>
                <a:latin typeface="FrutigerNext LT Bold" pitchFamily="34" charset="0"/>
                <a:ea typeface="ＭＳ Ｐゴシック" pitchFamily="34" charset="-128"/>
              </a:rPr>
              <a:t>Page </a:t>
            </a:r>
            <a:fld id="{52A5D625-72FF-4364-B088-B7F11232586A}" type="slidenum">
              <a:rPr lang="de-DE" altLang="zh-CN" sz="1200">
                <a:solidFill>
                  <a:srgbClr val="000000"/>
                </a:solidFill>
                <a:latin typeface="FrutigerNext LT Bold" pitchFamily="34" charset="0"/>
                <a:ea typeface="ＭＳ Ｐゴシック" pitchFamily="34" charset="-128"/>
              </a:rPr>
              <a:pPr defTabSz="914400" eaLnBrk="0" fontAlgn="base" hangingPunct="0">
                <a:lnSpc>
                  <a:spcPct val="85000"/>
                </a:lnSpc>
                <a:spcBef>
                  <a:spcPct val="0"/>
                </a:spcBef>
                <a:spcAft>
                  <a:spcPct val="0"/>
                </a:spcAft>
                <a:defRPr/>
              </a:pPr>
              <a:t>‹#›</a:t>
            </a:fld>
            <a:endParaRPr lang="en-GB" altLang="zh-CN" sz="1200">
              <a:solidFill>
                <a:srgbClr val="000000"/>
              </a:solidFill>
              <a:latin typeface="FrutigerNext LT Bold" pitchFamily="34" charset="0"/>
              <a:ea typeface="ＭＳ Ｐゴシック" pitchFamily="34" charset="-128"/>
            </a:endParaRPr>
          </a:p>
        </p:txBody>
      </p:sp>
      <p:sp>
        <p:nvSpPr>
          <p:cNvPr id="79" name="Rectangle 21"/>
          <p:cNvSpPr>
            <a:spLocks noChangeArrowheads="1"/>
          </p:cNvSpPr>
          <p:nvPr/>
        </p:nvSpPr>
        <p:spPr bwMode="auto">
          <a:xfrm>
            <a:off x="4847010" y="6463220"/>
            <a:ext cx="2089956" cy="153888"/>
          </a:xfrm>
          <a:prstGeom prst="rect">
            <a:avLst/>
          </a:prstGeom>
          <a:noFill/>
          <a:ln w="9525" algn="ctr">
            <a:noFill/>
            <a:miter lim="800000"/>
            <a:headEnd/>
            <a:tailEnd/>
          </a:ln>
          <a:effectLst/>
        </p:spPr>
        <p:txBody>
          <a:bodyPr wrap="none" lIns="80082" tIns="0" rIns="80082" bIns="0">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defTabSz="801688" eaLnBrk="0" hangingPunct="0">
              <a:defRPr/>
            </a:pPr>
            <a:r>
              <a:rPr lang="zh-CN" altLang="en-US" sz="1000" dirty="0">
                <a:solidFill>
                  <a:srgbClr val="000000"/>
                </a:solidFill>
                <a:latin typeface="Arial"/>
              </a:rPr>
              <a:t>华为保密信息，未经授权禁止扩散</a:t>
            </a:r>
            <a:endParaRPr lang="en-US" altLang="zh-CN" sz="1000" dirty="0">
              <a:solidFill>
                <a:srgbClr val="000000"/>
              </a:solidFill>
              <a:latin typeface="FrutigerNext LT Bold" pitchFamily="34" charset="0"/>
              <a:ea typeface="ＭＳ Ｐゴシック" pitchFamily="34" charset="-128"/>
            </a:endParaRPr>
          </a:p>
        </p:txBody>
      </p:sp>
    </p:spTree>
    <p:extLst>
      <p:ext uri="{BB962C8B-B14F-4D97-AF65-F5344CB8AC3E}">
        <p14:creationId xmlns:p14="http://schemas.microsoft.com/office/powerpoint/2010/main" val="254846201"/>
      </p:ext>
    </p:extLst>
  </p:cSld>
  <p:clrMap bg1="lt1" tx1="dk1" bg2="lt2" tx2="dk2" accent1="accent1" accent2="accent2" accent3="accent3" accent4="accent4" accent5="accent5" accent6="accent6" hlink="hlink" folHlink="folHlink"/>
  <p:sldLayoutIdLst>
    <p:sldLayoutId id="2147484179" r:id="rId1"/>
    <p:sldLayoutId id="2147484180" r:id="rId2"/>
  </p:sldLayoutIdLst>
  <p:transition advClick="0" advTm="8000">
    <p:fade thruBlk="1"/>
  </p:transition>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ea"/>
          <a:ea typeface="+mn-ea"/>
          <a:cs typeface="+mn-cs"/>
        </a:defRPr>
      </a:lvl4pPr>
      <a:lvl5pPr marL="2057400" indent="-228600" algn="l" rtl="0" eaLnBrk="0" fontAlgn="base" hangingPunct="0">
        <a:lnSpc>
          <a:spcPct val="140000"/>
        </a:lnSpc>
        <a:spcBef>
          <a:spcPct val="0"/>
        </a:spcBef>
        <a:spcAft>
          <a:spcPct val="0"/>
        </a:spcAft>
        <a:buFont typeface="Arial" charset="0"/>
        <a:buChar char="~"/>
        <a:defRPr sz="1200">
          <a:solidFill>
            <a:schemeClr val="tx1"/>
          </a:solidFill>
          <a:latin typeface="+mn-ea"/>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6221"/>
          </a:xfrm>
          <a:prstGeom prst="rect">
            <a:avLst/>
          </a:prstGeom>
          <a:noFill/>
        </p:spPr>
        <p:txBody>
          <a:bodyPr wrap="square" rtlCol="0">
            <a:spAutoFit/>
          </a:bodyPr>
          <a:lstStyle/>
          <a:p>
            <a:r>
              <a:rPr lang="en-US" sz="1000" b="0" baseline="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dirty="0">
              <a:solidFill>
                <a:srgbClr val="1D1D1B"/>
              </a:solidFill>
              <a:latin typeface="Arial" panose="020B0604020202020204" pitchFamily="34" charset="0"/>
              <a:cs typeface="Arial" panose="020B0604020202020204" pitchFamily="34" charset="0"/>
            </a:endParaRPr>
          </a:p>
        </p:txBody>
      </p:sp>
      <p:grpSp>
        <p:nvGrpSpPr>
          <p:cNvPr id="25" name="组合 24"/>
          <p:cNvGrpSpPr/>
          <p:nvPr userDrawn="1"/>
        </p:nvGrpSpPr>
        <p:grpSpPr>
          <a:xfrm>
            <a:off x="12216278" y="2931937"/>
            <a:ext cx="1982916"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a16="http://schemas.microsoft.com/office/drawing/2014/main"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a:solidFill>
                      <a:schemeClr val="tx2"/>
                    </a:solidFill>
                    <a:latin typeface="Arial" charset="0"/>
                    <a:ea typeface="Arial" charset="0"/>
                    <a:cs typeface="Arial" charset="0"/>
                  </a:rPr>
                  <a:t>P</a:t>
                </a:r>
                <a:r>
                  <a:rPr kumimoji="1" lang="en-US" altLang="zh-Hant" sz="700" b="1" dirty="0">
                    <a:solidFill>
                      <a:schemeClr val="tx2"/>
                    </a:solidFill>
                    <a:latin typeface="Arial" charset="0"/>
                    <a:ea typeface="Arial" charset="0"/>
                    <a:cs typeface="Arial" charset="0"/>
                  </a:rPr>
                  <a:t>ANTONE</a:t>
                </a:r>
                <a:r>
                  <a:rPr kumimoji="1" lang="en-US" altLang="zh-CN" sz="700" b="1" dirty="0">
                    <a:solidFill>
                      <a:schemeClr val="tx2"/>
                    </a:solidFill>
                    <a:latin typeface="Arial" charset="0"/>
                    <a:ea typeface="Arial" charset="0"/>
                    <a:cs typeface="Arial" charset="0"/>
                  </a:rPr>
                  <a:t> 186C</a:t>
                </a:r>
              </a:p>
              <a:p>
                <a:pPr algn="ctr">
                  <a:lnSpc>
                    <a:spcPct val="100000"/>
                  </a:lnSpc>
                </a:pPr>
                <a:r>
                  <a:rPr kumimoji="1" lang="en-US" altLang="zh-CN" sz="700" b="1" dirty="0">
                    <a:solidFill>
                      <a:schemeClr val="tx2"/>
                    </a:solidFill>
                    <a:latin typeface="Arial" charset="0"/>
                    <a:ea typeface="Arial" charset="0"/>
                    <a:cs typeface="Arial" charset="0"/>
                  </a:rPr>
                  <a:t>RGB 200/16/46</a:t>
                </a:r>
              </a:p>
            </p:txBody>
          </p:sp>
          <p:sp>
            <p:nvSpPr>
              <p:cNvPr id="45" name="矩形 9">
                <a:extLst>
                  <a:ext uri="{FF2B5EF4-FFF2-40B4-BE49-F238E27FC236}">
                    <a16:creationId xmlns:a16="http://schemas.microsoft.com/office/drawing/2014/main"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en-US" altLang="zh-CN" sz="700" b="1" dirty="0">
                    <a:solidFill>
                      <a:schemeClr val="tx2"/>
                    </a:solidFill>
                    <a:latin typeface="Arial" charset="0"/>
                    <a:ea typeface="Arial" charset="0"/>
                    <a:cs typeface="Arial" charset="0"/>
                  </a:rPr>
                  <a:t>P</a:t>
                </a:r>
                <a:r>
                  <a:rPr kumimoji="1" lang="en-US" altLang="zh-Hant" sz="700" b="1" dirty="0">
                    <a:solidFill>
                      <a:schemeClr val="tx2"/>
                    </a:solidFill>
                    <a:latin typeface="Arial" charset="0"/>
                    <a:ea typeface="Arial" charset="0"/>
                    <a:cs typeface="Arial" charset="0"/>
                  </a:rPr>
                  <a:t>ANTONE</a:t>
                </a:r>
                <a:r>
                  <a:rPr kumimoji="1" lang="en-US" altLang="zh-CN" sz="700" b="1" dirty="0">
                    <a:solidFill>
                      <a:schemeClr val="tx2"/>
                    </a:solidFill>
                    <a:latin typeface="Arial" charset="0"/>
                    <a:ea typeface="Arial" charset="0"/>
                    <a:cs typeface="Arial" charset="0"/>
                  </a:rPr>
                  <a:t> 185C</a:t>
                </a:r>
              </a:p>
              <a:p>
                <a:pPr algn="ctr">
                  <a:lnSpc>
                    <a:spcPct val="100000"/>
                  </a:lnSpc>
                </a:pPr>
                <a:r>
                  <a:rPr kumimoji="1" lang="en-US" altLang="zh-CN" sz="700" b="1" dirty="0">
                    <a:solidFill>
                      <a:schemeClr val="tx2"/>
                    </a:solidFill>
                    <a:latin typeface="Arial" charset="0"/>
                    <a:ea typeface="Arial" charset="0"/>
                    <a:cs typeface="Arial" charset="0"/>
                  </a:rPr>
                  <a:t>RGB 199/0/11</a:t>
                </a:r>
              </a:p>
            </p:txBody>
          </p:sp>
          <p:sp>
            <p:nvSpPr>
              <p:cNvPr id="46" name="文本框 31">
                <a:extLst>
                  <a:ext uri="{FF2B5EF4-FFF2-40B4-BE49-F238E27FC236}">
                    <a16:creationId xmlns:a16="http://schemas.microsoft.com/office/drawing/2014/main" id="{58918196-0639-EE4B-AFC2-315BE04587B9}"/>
                  </a:ext>
                </a:extLst>
              </p:cNvPr>
              <p:cNvSpPr txBox="1"/>
              <p:nvPr userDrawn="1"/>
            </p:nvSpPr>
            <p:spPr>
              <a:xfrm>
                <a:off x="12326898" y="2207613"/>
                <a:ext cx="384721" cy="153888"/>
              </a:xfrm>
              <a:prstGeom prst="rect">
                <a:avLst/>
              </a:prstGeom>
              <a:noFill/>
            </p:spPr>
            <p:txBody>
              <a:bodyPr wrap="none" lIns="0" tIns="0" rIns="0" bIns="0" rtlCol="0">
                <a:spAutoFit/>
              </a:bodyPr>
              <a:lstStyle/>
              <a:p>
                <a:pPr algn="ctr">
                  <a:lnSpc>
                    <a:spcPct val="100000"/>
                  </a:lnSpc>
                </a:pPr>
                <a:r>
                  <a:rPr kumimoji="1" lang="zh-CN" altLang="en-US" sz="1000" dirty="0">
                    <a:solidFill>
                      <a:schemeClr val="tx1"/>
                    </a:solidFill>
                    <a:latin typeface="Microsoft YaHei" panose="020B0503020204020204" pitchFamily="34" charset="-122"/>
                    <a:ea typeface="Microsoft YaHei" panose="020B0503020204020204" pitchFamily="34" charset="-122"/>
                  </a:rPr>
                  <a:t>品牌色</a:t>
                </a:r>
              </a:p>
            </p:txBody>
          </p:sp>
        </p:grpSp>
        <p:grpSp>
          <p:nvGrpSpPr>
            <p:cNvPr id="27" name="组合 26"/>
            <p:cNvGrpSpPr/>
            <p:nvPr userDrawn="1"/>
          </p:nvGrpSpPr>
          <p:grpSpPr>
            <a:xfrm>
              <a:off x="12216278" y="3080825"/>
              <a:ext cx="1982912" cy="3785795"/>
              <a:chOff x="12216278" y="3080825"/>
              <a:chExt cx="1982912" cy="3785795"/>
            </a:xfrm>
          </p:grpSpPr>
          <p:sp>
            <p:nvSpPr>
              <p:cNvPr id="28" name="矩形 12">
                <a:extLst>
                  <a:ext uri="{FF2B5EF4-FFF2-40B4-BE49-F238E27FC236}">
                    <a16:creationId xmlns:a16="http://schemas.microsoft.com/office/drawing/2014/main"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a:solidFill>
                      <a:schemeClr val="tx2"/>
                    </a:solidFill>
                    <a:latin typeface="Arial" charset="0"/>
                    <a:ea typeface="Arial" charset="0"/>
                    <a:cs typeface="Arial" charset="0"/>
                  </a:rPr>
                  <a:t>RGB</a:t>
                </a:r>
                <a:r>
                  <a:rPr kumimoji="1" lang="en-US" altLang="zh-CN" sz="700" b="1" dirty="0">
                    <a:solidFill>
                      <a:schemeClr val="tx2"/>
                    </a:solidFill>
                    <a:latin typeface="Arial" charset="0"/>
                    <a:ea typeface="Arial" charset="0"/>
                    <a:cs typeface="Arial" charset="0"/>
                  </a:rPr>
                  <a:t> 234</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90/79</a:t>
                </a:r>
                <a:endParaRPr kumimoji="1" lang="mr-IN" altLang="zh-CN" sz="700" b="1" dirty="0">
                  <a:solidFill>
                    <a:schemeClr val="tx2"/>
                  </a:solidFill>
                  <a:latin typeface="Arial" charset="0"/>
                  <a:ea typeface="Arial" charset="0"/>
                  <a:cs typeface="Arial" charset="0"/>
                </a:endParaRPr>
              </a:p>
            </p:txBody>
          </p:sp>
          <p:sp>
            <p:nvSpPr>
              <p:cNvPr id="29" name="矩形 13">
                <a:extLst>
                  <a:ext uri="{FF2B5EF4-FFF2-40B4-BE49-F238E27FC236}">
                    <a16:creationId xmlns:a16="http://schemas.microsoft.com/office/drawing/2014/main"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a:solidFill>
                      <a:schemeClr val="tx2"/>
                    </a:solidFill>
                    <a:latin typeface="Arial" charset="0"/>
                    <a:ea typeface="Arial" charset="0"/>
                    <a:cs typeface="Arial" charset="0"/>
                  </a:rPr>
                  <a:t>RGB</a:t>
                </a:r>
                <a:r>
                  <a:rPr kumimoji="1" lang="en-US" altLang="zh-CN" sz="700" b="1" dirty="0">
                    <a:solidFill>
                      <a:schemeClr val="tx2"/>
                    </a:solidFill>
                    <a:latin typeface="Arial" charset="0"/>
                    <a:ea typeface="Arial" charset="0"/>
                    <a:cs typeface="Arial" charset="0"/>
                  </a:rPr>
                  <a:t> 120</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0/15</a:t>
                </a:r>
                <a:endParaRPr kumimoji="1" lang="mr-IN" altLang="zh-CN" sz="700" b="1" dirty="0">
                  <a:solidFill>
                    <a:schemeClr val="tx2"/>
                  </a:solidFill>
                  <a:latin typeface="Arial" charset="0"/>
                  <a:ea typeface="Arial" charset="0"/>
                  <a:cs typeface="Arial" charset="0"/>
                </a:endParaRPr>
              </a:p>
            </p:txBody>
          </p:sp>
          <p:sp>
            <p:nvSpPr>
              <p:cNvPr id="30" name="文本框 15">
                <a:extLst>
                  <a:ext uri="{FF2B5EF4-FFF2-40B4-BE49-F238E27FC236}">
                    <a16:creationId xmlns:a16="http://schemas.microsoft.com/office/drawing/2014/main" id="{8F53C07A-1022-C740-8F8D-97538E174D38}"/>
                  </a:ext>
                </a:extLst>
              </p:cNvPr>
              <p:cNvSpPr txBox="1"/>
              <p:nvPr userDrawn="1"/>
            </p:nvSpPr>
            <p:spPr>
              <a:xfrm>
                <a:off x="12216278" y="3080825"/>
                <a:ext cx="569387" cy="153888"/>
              </a:xfrm>
              <a:prstGeom prst="rect">
                <a:avLst/>
              </a:prstGeom>
              <a:noFill/>
            </p:spPr>
            <p:txBody>
              <a:bodyPr wrap="square" lIns="0" tIns="0" rIns="0" bIns="0" rtlCol="0" anchor="b" anchorCtr="0">
                <a:spAutoFit/>
              </a:bodyPr>
              <a:lstStyle/>
              <a:p>
                <a:pPr algn="ctr">
                  <a:lnSpc>
                    <a:spcPct val="100000"/>
                  </a:lnSpc>
                </a:pPr>
                <a:r>
                  <a:rPr kumimoji="1" lang="zh-CN" altLang="en-US" sz="1000" dirty="0">
                    <a:solidFill>
                      <a:schemeClr val="tx1"/>
                    </a:solidFill>
                    <a:latin typeface="Microsoft YaHei" panose="020B0503020204020204" pitchFamily="34" charset="-122"/>
                    <a:ea typeface="Microsoft YaHei" panose="020B0503020204020204" pitchFamily="34" charset="-122"/>
                  </a:rPr>
                  <a:t>辅助色</a:t>
                </a:r>
              </a:p>
            </p:txBody>
          </p:sp>
          <p:sp>
            <p:nvSpPr>
              <p:cNvPr id="31" name="矩形 16">
                <a:extLst>
                  <a:ext uri="{FF2B5EF4-FFF2-40B4-BE49-F238E27FC236}">
                    <a16:creationId xmlns:a16="http://schemas.microsoft.com/office/drawing/2014/main"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a:solidFill>
                      <a:schemeClr val="tx2"/>
                    </a:solidFill>
                    <a:latin typeface="Arial" charset="0"/>
                    <a:ea typeface="Arial" charset="0"/>
                    <a:cs typeface="Arial" charset="0"/>
                  </a:rPr>
                  <a:t>RGB</a:t>
                </a:r>
                <a:r>
                  <a:rPr kumimoji="1" lang="en-US" altLang="zh-CN" sz="700" b="1" dirty="0">
                    <a:solidFill>
                      <a:schemeClr val="tx2"/>
                    </a:solidFill>
                    <a:latin typeface="Arial" charset="0"/>
                    <a:ea typeface="Arial" charset="0"/>
                    <a:cs typeface="Arial" charset="0"/>
                  </a:rPr>
                  <a:t> 248</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181/60</a:t>
                </a:r>
                <a:endParaRPr kumimoji="1" lang="mr-IN" altLang="zh-CN" sz="700" b="1" dirty="0">
                  <a:solidFill>
                    <a:schemeClr val="tx2"/>
                  </a:solidFill>
                  <a:latin typeface="Arial" charset="0"/>
                  <a:ea typeface="Arial" charset="0"/>
                  <a:cs typeface="Arial" charset="0"/>
                </a:endParaRPr>
              </a:p>
            </p:txBody>
          </p:sp>
          <p:sp>
            <p:nvSpPr>
              <p:cNvPr id="32" name="矩形 17">
                <a:extLst>
                  <a:ext uri="{FF2B5EF4-FFF2-40B4-BE49-F238E27FC236}">
                    <a16:creationId xmlns:a16="http://schemas.microsoft.com/office/drawing/2014/main"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a:solidFill>
                      <a:schemeClr val="tx2"/>
                    </a:solidFill>
                    <a:latin typeface="Arial" charset="0"/>
                    <a:ea typeface="Arial" charset="0"/>
                    <a:cs typeface="Arial" charset="0"/>
                  </a:rPr>
                  <a:t>RGB</a:t>
                </a:r>
                <a:r>
                  <a:rPr kumimoji="1" lang="en-US" altLang="zh-CN" sz="700" b="1" dirty="0">
                    <a:solidFill>
                      <a:schemeClr val="tx2"/>
                    </a:solidFill>
                    <a:latin typeface="Arial" charset="0"/>
                    <a:ea typeface="Arial" charset="0"/>
                    <a:cs typeface="Arial" charset="0"/>
                  </a:rPr>
                  <a:t> 235</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92/1</a:t>
                </a:r>
                <a:endParaRPr kumimoji="1" lang="mr-IN" altLang="zh-CN" sz="700" b="1" dirty="0">
                  <a:solidFill>
                    <a:schemeClr val="tx2"/>
                  </a:solidFill>
                  <a:latin typeface="Arial" charset="0"/>
                  <a:ea typeface="Arial" charset="0"/>
                  <a:cs typeface="Arial" charset="0"/>
                </a:endParaRPr>
              </a:p>
            </p:txBody>
          </p:sp>
          <p:sp>
            <p:nvSpPr>
              <p:cNvPr id="33" name="矩形 18">
                <a:extLst>
                  <a:ext uri="{FF2B5EF4-FFF2-40B4-BE49-F238E27FC236}">
                    <a16:creationId xmlns:a16="http://schemas.microsoft.com/office/drawing/2014/main"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a:solidFill>
                      <a:schemeClr val="tx2"/>
                    </a:solidFill>
                    <a:latin typeface="Arial" charset="0"/>
                    <a:ea typeface="Arial" charset="0"/>
                    <a:cs typeface="Arial" charset="0"/>
                  </a:rPr>
                  <a:t>RGB</a:t>
                </a:r>
                <a:r>
                  <a:rPr kumimoji="1" lang="en-US" altLang="zh-CN" sz="700" b="1" dirty="0">
                    <a:solidFill>
                      <a:schemeClr val="tx2"/>
                    </a:solidFill>
                    <a:latin typeface="Arial" charset="0"/>
                    <a:ea typeface="Arial" charset="0"/>
                    <a:cs typeface="Arial" charset="0"/>
                  </a:rPr>
                  <a:t> 137/137/137</a:t>
                </a:r>
                <a:endParaRPr kumimoji="1" lang="mr-IN" altLang="zh-CN" sz="700" b="1" dirty="0">
                  <a:solidFill>
                    <a:schemeClr val="tx2"/>
                  </a:solidFill>
                  <a:latin typeface="Arial" charset="0"/>
                  <a:ea typeface="Arial" charset="0"/>
                  <a:cs typeface="Arial" charset="0"/>
                </a:endParaRPr>
              </a:p>
            </p:txBody>
          </p:sp>
          <p:sp>
            <p:nvSpPr>
              <p:cNvPr id="34" name="矩形 19">
                <a:extLst>
                  <a:ext uri="{FF2B5EF4-FFF2-40B4-BE49-F238E27FC236}">
                    <a16:creationId xmlns:a16="http://schemas.microsoft.com/office/drawing/2014/main"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a:solidFill>
                      <a:schemeClr val="tx2"/>
                    </a:solidFill>
                    <a:latin typeface="Arial" charset="0"/>
                    <a:ea typeface="Arial" charset="0"/>
                    <a:cs typeface="Arial" charset="0"/>
                  </a:rPr>
                  <a:t>RGB</a:t>
                </a:r>
                <a:r>
                  <a:rPr kumimoji="1" lang="en-US" altLang="zh-CN" sz="700" b="1" dirty="0">
                    <a:solidFill>
                      <a:schemeClr val="tx2"/>
                    </a:solidFill>
                    <a:latin typeface="Arial" charset="0"/>
                    <a:ea typeface="Arial" charset="0"/>
                    <a:cs typeface="Arial" charset="0"/>
                  </a:rPr>
                  <a:t> 35/24/21</a:t>
                </a:r>
                <a:endParaRPr kumimoji="1" lang="mr-IN" altLang="zh-CN" sz="700" b="1" dirty="0">
                  <a:solidFill>
                    <a:schemeClr val="tx2"/>
                  </a:solidFill>
                  <a:latin typeface="Arial" charset="0"/>
                  <a:ea typeface="Arial" charset="0"/>
                  <a:cs typeface="Arial" charset="0"/>
                </a:endParaRPr>
              </a:p>
            </p:txBody>
          </p:sp>
          <p:sp>
            <p:nvSpPr>
              <p:cNvPr id="35" name="矩形 22">
                <a:extLst>
                  <a:ext uri="{FF2B5EF4-FFF2-40B4-BE49-F238E27FC236}">
                    <a16:creationId xmlns:a16="http://schemas.microsoft.com/office/drawing/2014/main"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a:solidFill>
                      <a:schemeClr val="bg1"/>
                    </a:solidFill>
                    <a:latin typeface="Arial" charset="0"/>
                    <a:ea typeface="Arial" charset="0"/>
                    <a:cs typeface="Arial" charset="0"/>
                  </a:rPr>
                  <a:t>RGB</a:t>
                </a:r>
                <a:r>
                  <a:rPr kumimoji="1" lang="en-US" altLang="zh-CN" sz="700" b="1" dirty="0">
                    <a:solidFill>
                      <a:schemeClr val="bg1"/>
                    </a:solidFill>
                    <a:latin typeface="Arial" charset="0"/>
                    <a:ea typeface="Arial" charset="0"/>
                    <a:cs typeface="Arial" charset="0"/>
                  </a:rPr>
                  <a:t> 221</a:t>
                </a:r>
                <a:r>
                  <a:rPr kumimoji="1" lang="mr-IN" altLang="zh-CN" sz="700" b="1" dirty="0">
                    <a:solidFill>
                      <a:schemeClr val="bg1"/>
                    </a:solidFill>
                    <a:latin typeface="Arial" charset="0"/>
                    <a:ea typeface="Arial" charset="0"/>
                    <a:cs typeface="Arial" charset="0"/>
                  </a:rPr>
                  <a:t>/</a:t>
                </a:r>
                <a:r>
                  <a:rPr kumimoji="1" lang="en-US" altLang="zh-CN" sz="700" b="1" dirty="0">
                    <a:solidFill>
                      <a:schemeClr val="bg1"/>
                    </a:solidFill>
                    <a:latin typeface="Arial" charset="0"/>
                    <a:ea typeface="Arial" charset="0"/>
                    <a:cs typeface="Arial" charset="0"/>
                  </a:rPr>
                  <a:t>221/221</a:t>
                </a:r>
                <a:endParaRPr kumimoji="1" lang="mr-IN" altLang="zh-CN" sz="700" b="1" dirty="0">
                  <a:solidFill>
                    <a:schemeClr val="bg1"/>
                  </a:solidFill>
                  <a:latin typeface="Arial" charset="0"/>
                  <a:ea typeface="Arial" charset="0"/>
                  <a:cs typeface="Arial" charset="0"/>
                </a:endParaRPr>
              </a:p>
            </p:txBody>
          </p:sp>
          <p:sp>
            <p:nvSpPr>
              <p:cNvPr id="36" name="矩形 12">
                <a:extLst>
                  <a:ext uri="{FF2B5EF4-FFF2-40B4-BE49-F238E27FC236}">
                    <a16:creationId xmlns:a16="http://schemas.microsoft.com/office/drawing/2014/main"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a:solidFill>
                      <a:schemeClr val="tx2"/>
                    </a:solidFill>
                    <a:latin typeface="Arial" charset="0"/>
                    <a:ea typeface="Arial" charset="0"/>
                    <a:cs typeface="Arial" charset="0"/>
                  </a:rPr>
                  <a:t>RGB</a:t>
                </a:r>
                <a:r>
                  <a:rPr kumimoji="1" lang="en-US" altLang="zh-CN" sz="700" b="1" dirty="0">
                    <a:solidFill>
                      <a:schemeClr val="tx2"/>
                    </a:solidFill>
                    <a:latin typeface="Arial" charset="0"/>
                    <a:ea typeface="Arial" charset="0"/>
                    <a:cs typeface="Arial" charset="0"/>
                  </a:rPr>
                  <a:t> 233</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140/128</a:t>
                </a:r>
                <a:endParaRPr kumimoji="1" lang="mr-IN" altLang="zh-CN" sz="700" b="1" dirty="0">
                  <a:solidFill>
                    <a:schemeClr val="tx2"/>
                  </a:solidFill>
                  <a:latin typeface="Arial" charset="0"/>
                  <a:ea typeface="Arial" charset="0"/>
                  <a:cs typeface="Arial" charset="0"/>
                </a:endParaRPr>
              </a:p>
            </p:txBody>
          </p:sp>
          <p:sp>
            <p:nvSpPr>
              <p:cNvPr id="37" name="矩形 13">
                <a:extLst>
                  <a:ext uri="{FF2B5EF4-FFF2-40B4-BE49-F238E27FC236}">
                    <a16:creationId xmlns:a16="http://schemas.microsoft.com/office/drawing/2014/main"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a:solidFill>
                      <a:schemeClr val="tx2"/>
                    </a:solidFill>
                    <a:latin typeface="Arial" charset="0"/>
                    <a:ea typeface="Arial" charset="0"/>
                    <a:cs typeface="Arial" charset="0"/>
                  </a:rPr>
                  <a:t>RGB</a:t>
                </a:r>
                <a:r>
                  <a:rPr kumimoji="1" lang="en-US" altLang="zh-CN" sz="700" b="1" dirty="0">
                    <a:solidFill>
                      <a:schemeClr val="tx2"/>
                    </a:solidFill>
                    <a:latin typeface="Arial" charset="0"/>
                    <a:ea typeface="Arial" charset="0"/>
                    <a:cs typeface="Arial" charset="0"/>
                  </a:rPr>
                  <a:t> 159</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0/1</a:t>
                </a:r>
                <a:endParaRPr kumimoji="1" lang="mr-IN" altLang="zh-CN" sz="700" b="1" dirty="0">
                  <a:solidFill>
                    <a:schemeClr val="tx2"/>
                  </a:solidFill>
                  <a:latin typeface="Arial" charset="0"/>
                  <a:ea typeface="Arial" charset="0"/>
                  <a:cs typeface="Arial" charset="0"/>
                </a:endParaRPr>
              </a:p>
            </p:txBody>
          </p:sp>
          <p:sp>
            <p:nvSpPr>
              <p:cNvPr id="38" name="矩形 16">
                <a:extLst>
                  <a:ext uri="{FF2B5EF4-FFF2-40B4-BE49-F238E27FC236}">
                    <a16:creationId xmlns:a16="http://schemas.microsoft.com/office/drawing/2014/main"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a:solidFill>
                      <a:schemeClr val="bg1"/>
                    </a:solidFill>
                    <a:latin typeface="Arial" charset="0"/>
                    <a:ea typeface="Arial" charset="0"/>
                    <a:cs typeface="Arial" charset="0"/>
                  </a:rPr>
                  <a:t>RGB</a:t>
                </a:r>
                <a:r>
                  <a:rPr kumimoji="1" lang="en-US" altLang="zh-CN" sz="700" b="1" dirty="0">
                    <a:solidFill>
                      <a:schemeClr val="bg1"/>
                    </a:solidFill>
                    <a:latin typeface="Arial" charset="0"/>
                    <a:ea typeface="Arial" charset="0"/>
                    <a:cs typeface="Arial" charset="0"/>
                  </a:rPr>
                  <a:t> 245</a:t>
                </a:r>
                <a:r>
                  <a:rPr kumimoji="1" lang="mr-IN" altLang="zh-CN" sz="700" b="1" dirty="0">
                    <a:solidFill>
                      <a:schemeClr val="bg1"/>
                    </a:solidFill>
                    <a:latin typeface="Arial" charset="0"/>
                    <a:ea typeface="Arial" charset="0"/>
                    <a:cs typeface="Arial" charset="0"/>
                  </a:rPr>
                  <a:t>/</a:t>
                </a:r>
                <a:r>
                  <a:rPr kumimoji="1" lang="en-US" altLang="zh-CN" sz="700" b="1" dirty="0">
                    <a:solidFill>
                      <a:schemeClr val="bg1"/>
                    </a:solidFill>
                    <a:latin typeface="Arial" charset="0"/>
                    <a:ea typeface="Arial" charset="0"/>
                    <a:cs typeface="Arial" charset="0"/>
                  </a:rPr>
                  <a:t>220/87</a:t>
                </a:r>
                <a:endParaRPr kumimoji="1" lang="mr-IN" altLang="zh-CN" sz="700" b="1" dirty="0">
                  <a:solidFill>
                    <a:schemeClr val="bg1"/>
                  </a:solidFill>
                  <a:latin typeface="Arial" charset="0"/>
                  <a:ea typeface="Arial" charset="0"/>
                  <a:cs typeface="Arial" charset="0"/>
                </a:endParaRPr>
              </a:p>
            </p:txBody>
          </p:sp>
          <p:sp>
            <p:nvSpPr>
              <p:cNvPr id="39" name="矩形 17">
                <a:extLst>
                  <a:ext uri="{FF2B5EF4-FFF2-40B4-BE49-F238E27FC236}">
                    <a16:creationId xmlns:a16="http://schemas.microsoft.com/office/drawing/2014/main"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a:solidFill>
                      <a:schemeClr val="tx2"/>
                    </a:solidFill>
                    <a:latin typeface="Arial" charset="0"/>
                    <a:ea typeface="Arial" charset="0"/>
                    <a:cs typeface="Arial" charset="0"/>
                  </a:rPr>
                  <a:t>RGB</a:t>
                </a:r>
                <a:r>
                  <a:rPr kumimoji="1" lang="en-US" altLang="zh-CN" sz="700" b="1" dirty="0">
                    <a:solidFill>
                      <a:schemeClr val="tx2"/>
                    </a:solidFill>
                    <a:latin typeface="Arial" charset="0"/>
                    <a:ea typeface="Arial" charset="0"/>
                    <a:cs typeface="Arial" charset="0"/>
                  </a:rPr>
                  <a:t> 240</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133/0</a:t>
                </a:r>
                <a:endParaRPr kumimoji="1" lang="mr-IN" altLang="zh-CN" sz="700" b="1" dirty="0">
                  <a:solidFill>
                    <a:schemeClr val="tx2"/>
                  </a:solidFill>
                  <a:latin typeface="Arial" charset="0"/>
                  <a:ea typeface="Arial" charset="0"/>
                  <a:cs typeface="Arial" charset="0"/>
                </a:endParaRPr>
              </a:p>
            </p:txBody>
          </p:sp>
          <p:sp>
            <p:nvSpPr>
              <p:cNvPr id="40" name="矩形 18">
                <a:extLst>
                  <a:ext uri="{FF2B5EF4-FFF2-40B4-BE49-F238E27FC236}">
                    <a16:creationId xmlns:a16="http://schemas.microsoft.com/office/drawing/2014/main"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a:solidFill>
                      <a:schemeClr val="tx2"/>
                    </a:solidFill>
                    <a:latin typeface="Arial" charset="0"/>
                    <a:ea typeface="Arial" charset="0"/>
                    <a:cs typeface="Arial" charset="0"/>
                  </a:rPr>
                  <a:t>RGB</a:t>
                </a:r>
                <a:r>
                  <a:rPr kumimoji="1" lang="en-US" altLang="zh-CN" sz="700" b="1" dirty="0">
                    <a:solidFill>
                      <a:schemeClr val="tx2"/>
                    </a:solidFill>
                    <a:latin typeface="Arial" charset="0"/>
                    <a:ea typeface="Arial" charset="0"/>
                    <a:cs typeface="Arial" charset="0"/>
                  </a:rPr>
                  <a:t> 181</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181/181</a:t>
                </a:r>
                <a:endParaRPr kumimoji="1" lang="mr-IN" altLang="zh-CN" sz="700" b="1" dirty="0">
                  <a:solidFill>
                    <a:schemeClr val="tx2"/>
                  </a:solidFill>
                  <a:latin typeface="Arial" charset="0"/>
                  <a:ea typeface="Arial" charset="0"/>
                  <a:cs typeface="Arial" charset="0"/>
                </a:endParaRPr>
              </a:p>
            </p:txBody>
          </p:sp>
          <p:sp>
            <p:nvSpPr>
              <p:cNvPr id="42" name="矩形 19">
                <a:extLst>
                  <a:ext uri="{FF2B5EF4-FFF2-40B4-BE49-F238E27FC236}">
                    <a16:creationId xmlns:a16="http://schemas.microsoft.com/office/drawing/2014/main"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a:solidFill>
                      <a:schemeClr val="tx2"/>
                    </a:solidFill>
                    <a:latin typeface="Arial" charset="0"/>
                    <a:ea typeface="Arial" charset="0"/>
                    <a:cs typeface="Arial" charset="0"/>
                  </a:rPr>
                  <a:t>RGB</a:t>
                </a:r>
                <a:r>
                  <a:rPr kumimoji="1" lang="en-US" altLang="zh-CN" sz="700" b="1" dirty="0">
                    <a:solidFill>
                      <a:schemeClr val="tx2"/>
                    </a:solidFill>
                    <a:latin typeface="Arial" charset="0"/>
                    <a:ea typeface="Arial" charset="0"/>
                    <a:cs typeface="Arial" charset="0"/>
                  </a:rPr>
                  <a:t> 89</a:t>
                </a:r>
                <a:r>
                  <a:rPr kumimoji="1" lang="mr-IN" altLang="zh-CN" sz="700" b="1" dirty="0">
                    <a:solidFill>
                      <a:schemeClr val="tx2"/>
                    </a:solidFill>
                    <a:latin typeface="Arial" charset="0"/>
                    <a:ea typeface="Arial" charset="0"/>
                    <a:cs typeface="Arial" charset="0"/>
                  </a:rPr>
                  <a:t>/</a:t>
                </a:r>
                <a:r>
                  <a:rPr kumimoji="1" lang="en-US" altLang="zh-CN" sz="700" b="1" dirty="0">
                    <a:solidFill>
                      <a:schemeClr val="tx2"/>
                    </a:solidFill>
                    <a:latin typeface="Arial" charset="0"/>
                    <a:ea typeface="Arial" charset="0"/>
                    <a:cs typeface="Arial" charset="0"/>
                  </a:rPr>
                  <a:t>87/87</a:t>
                </a:r>
                <a:endParaRPr kumimoji="1" lang="mr-IN" altLang="zh-CN" sz="700" b="1" dirty="0">
                  <a:solidFill>
                    <a:schemeClr val="tx2"/>
                  </a:solidFill>
                  <a:latin typeface="Arial" charset="0"/>
                  <a:ea typeface="Arial" charset="0"/>
                  <a:cs typeface="Arial" charset="0"/>
                </a:endParaRPr>
              </a:p>
            </p:txBody>
          </p:sp>
          <p:sp>
            <p:nvSpPr>
              <p:cNvPr id="43" name="矩形 22">
                <a:extLst>
                  <a:ext uri="{FF2B5EF4-FFF2-40B4-BE49-F238E27FC236}">
                    <a16:creationId xmlns:a16="http://schemas.microsoft.com/office/drawing/2014/main"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00000"/>
                  </a:lnSpc>
                </a:pPr>
                <a:r>
                  <a:rPr kumimoji="1" lang="mr-IN" altLang="zh-CN" sz="700" b="1" dirty="0">
                    <a:solidFill>
                      <a:schemeClr val="bg1"/>
                    </a:solidFill>
                    <a:latin typeface="Arial" charset="0"/>
                    <a:ea typeface="Arial" charset="0"/>
                    <a:cs typeface="Arial" charset="0"/>
                  </a:rPr>
                  <a:t>RGB</a:t>
                </a:r>
                <a:r>
                  <a:rPr kumimoji="1" lang="en-US" altLang="zh-CN" sz="700" b="1" dirty="0">
                    <a:solidFill>
                      <a:schemeClr val="bg1"/>
                    </a:solidFill>
                    <a:latin typeface="Arial" charset="0"/>
                    <a:ea typeface="Arial" charset="0"/>
                    <a:cs typeface="Arial" charset="0"/>
                  </a:rPr>
                  <a:t> 255</a:t>
                </a:r>
                <a:r>
                  <a:rPr kumimoji="1" lang="mr-IN" altLang="zh-CN" sz="700" b="1" dirty="0">
                    <a:solidFill>
                      <a:schemeClr val="bg1"/>
                    </a:solidFill>
                    <a:latin typeface="Arial" charset="0"/>
                    <a:ea typeface="Arial" charset="0"/>
                    <a:cs typeface="Arial" charset="0"/>
                  </a:rPr>
                  <a:t>/</a:t>
                </a:r>
                <a:r>
                  <a:rPr kumimoji="1" lang="en-US" altLang="zh-CN" sz="700" b="1" dirty="0">
                    <a:solidFill>
                      <a:schemeClr val="bg1"/>
                    </a:solidFill>
                    <a:latin typeface="Arial" charset="0"/>
                    <a:ea typeface="Arial" charset="0"/>
                    <a:cs typeface="Arial" charset="0"/>
                  </a:rPr>
                  <a:t>255/255</a:t>
                </a:r>
                <a:endParaRPr kumimoji="1" lang="mr-IN" altLang="zh-CN" sz="700" b="1" dirty="0">
                  <a:solidFill>
                    <a:schemeClr val="bg1"/>
                  </a:solidFill>
                  <a:latin typeface="Arial" charset="0"/>
                  <a:ea typeface="Arial" charset="0"/>
                  <a:cs typeface="Arial" charset="0"/>
                </a:endParaRPr>
              </a:p>
            </p:txBody>
          </p:sp>
        </p:grpSp>
      </p:grpSp>
      <p:pic>
        <p:nvPicPr>
          <p:cNvPr id="2" name="图片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95998" y="6321130"/>
            <a:ext cx="1269075" cy="277546"/>
          </a:xfrm>
          <a:prstGeom prst="rect">
            <a:avLst/>
          </a:prstGeom>
        </p:spPr>
      </p:pic>
    </p:spTree>
    <p:extLst>
      <p:ext uri="{BB962C8B-B14F-4D97-AF65-F5344CB8AC3E}">
        <p14:creationId xmlns:p14="http://schemas.microsoft.com/office/powerpoint/2010/main" val="99056531"/>
      </p:ext>
    </p:extLst>
  </p:cSld>
  <p:clrMap bg1="lt1" tx1="dk1" bg2="lt2" tx2="dk2" accent1="accent1" accent2="accent2" accent3="accent3" accent4="accent4" accent5="accent5" accent6="accent6" hlink="hlink" folHlink="folHlink"/>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userDrawn="1">
          <p15:clr>
            <a:srgbClr val="F26B43"/>
          </p15:clr>
        </p15:guide>
        <p15:guide id="2" pos="3842" userDrawn="1">
          <p15:clr>
            <a:srgbClr val="F26B43"/>
          </p15:clr>
        </p15:guide>
        <p15:guide id="3" pos="458" userDrawn="1">
          <p15:clr>
            <a:srgbClr val="F26B43"/>
          </p15:clr>
        </p15:guide>
        <p15:guide id="4" pos="7225" userDrawn="1">
          <p15:clr>
            <a:srgbClr val="F26B43"/>
          </p15:clr>
        </p15:guide>
        <p15:guide id="5" orient="horz" pos="410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5"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Copyright©2018 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6"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3" name="图片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975498" y="5237637"/>
            <a:ext cx="1869596" cy="408880"/>
          </a:xfrm>
          <a:prstGeom prst="rect">
            <a:avLst/>
          </a:prstGeom>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l" defTabSz="1187798" rtl="0" eaLnBrk="1" latinLnBrk="0" hangingPunct="1">
        <a:lnSpc>
          <a:spcPct val="90000"/>
        </a:lnSpc>
        <a:spcBef>
          <a:spcPct val="0"/>
        </a:spcBef>
        <a:buNone/>
        <a:defRPr sz="5000" b="0" kern="1200">
          <a:solidFill>
            <a:schemeClr val="tx1"/>
          </a:solidFill>
          <a:latin typeface="Arial" panose="020B0604020202020204" pitchFamily="34" charset="0"/>
          <a:ea typeface="Microsoft YaHei" panose="020B0503020204020204" pitchFamily="34" charset="-122"/>
          <a:cs typeface="Arial" panose="020B0604020202020204" pitchFamily="34" charset="0"/>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userDrawn="1">
          <p15:clr>
            <a:srgbClr val="F26B43"/>
          </p15:clr>
        </p15:guide>
        <p15:guide id="2" pos="3842" userDrawn="1">
          <p15:clr>
            <a:srgbClr val="F26B43"/>
          </p15:clr>
        </p15:guide>
        <p15:guide id="3" pos="458" userDrawn="1">
          <p15:clr>
            <a:srgbClr val="F26B43"/>
          </p15:clr>
        </p15:guide>
        <p15:guide id="4" pos="7216"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6221"/>
          </a:xfrm>
          <a:prstGeom prst="rect">
            <a:avLst/>
          </a:prstGeom>
          <a:noFill/>
        </p:spPr>
        <p:txBody>
          <a:bodyPr wrap="square" rtlCol="0">
            <a:spAutoFit/>
          </a:bodyPr>
          <a:lstStyle/>
          <a:p>
            <a:r>
              <a:rPr lang="en-US" sz="100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defTabSz="890849">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defTabSz="890849">
                <a:defRPr/>
              </a:pPr>
              <a:t>‹#›</a:t>
            </a:fld>
            <a:endParaRPr lang="en-US" sz="974" dirty="0">
              <a:solidFill>
                <a:srgbClr val="1D1D1B"/>
              </a:solidFill>
              <a:latin typeface="Arial" panose="020B0604020202020204" pitchFamily="34" charset="0"/>
              <a:cs typeface="Arial" panose="020B0604020202020204" pitchFamily="34" charset="0"/>
            </a:endParaRPr>
          </a:p>
        </p:txBody>
      </p:sp>
      <p:pic>
        <p:nvPicPr>
          <p:cNvPr id="2" name="图片 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95998" y="6321130"/>
            <a:ext cx="1269075" cy="277546"/>
          </a:xfrm>
          <a:prstGeom prst="rect">
            <a:avLst/>
          </a:prstGeom>
        </p:spPr>
      </p:pic>
    </p:spTree>
    <p:extLst>
      <p:ext uri="{BB962C8B-B14F-4D97-AF65-F5344CB8AC3E}">
        <p14:creationId xmlns:p14="http://schemas.microsoft.com/office/powerpoint/2010/main" val="3524779781"/>
      </p:ext>
    </p:extLst>
  </p:cSld>
  <p:clrMap bg1="lt1" tx1="dk1" bg2="lt2" tx2="dk2" accent1="accent1" accent2="accent2" accent3="accent3" accent4="accent4" accent5="accent5" accent6="accent6" hlink="hlink" folHlink="folHlink"/>
  <p:sldLayoutIdLst>
    <p:sldLayoutId id="2147483899" r:id="rId1"/>
  </p:sldLayoutIdLst>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dirty="0">
                <a:solidFill>
                  <a:srgbClr val="1D1D1B"/>
                </a:solidFill>
                <a:cs typeface="Arial" panose="020B0604020202020204" pitchFamily="34" charset="0"/>
              </a:rPr>
              <a:t>Huawei Confidential</a:t>
            </a:r>
          </a:p>
        </p:txBody>
      </p:sp>
      <p:sp>
        <p:nvSpPr>
          <p:cNvPr id="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defTabSz="890849">
              <a:defRPr/>
            </a:pPr>
            <a:fld id="{C3837181-38C6-AD4F-B8BA-B444770388BB}" type="slidenum">
              <a:rPr lang="en-US" sz="974" smtClean="0">
                <a:solidFill>
                  <a:srgbClr val="1D1D1B"/>
                </a:solidFill>
                <a:cs typeface="Arial" panose="020B0604020202020204" pitchFamily="34" charset="0"/>
              </a:rPr>
              <a:pPr defTabSz="890849">
                <a:defRPr/>
              </a:pPr>
              <a:t>‹#›</a:t>
            </a:fld>
            <a:endParaRPr lang="en-US" sz="974" dirty="0">
              <a:solidFill>
                <a:srgbClr val="1D1D1B"/>
              </a:solidFill>
              <a:cs typeface="Arial" panose="020B0604020202020204" pitchFamily="34" charset="0"/>
            </a:endParaRPr>
          </a:p>
        </p:txBody>
      </p:sp>
      <p:grpSp>
        <p:nvGrpSpPr>
          <p:cNvPr id="25" name="组合 24"/>
          <p:cNvGrpSpPr/>
          <p:nvPr userDrawn="1"/>
        </p:nvGrpSpPr>
        <p:grpSpPr>
          <a:xfrm>
            <a:off x="12216278" y="2931937"/>
            <a:ext cx="1982916" cy="3934682"/>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a16="http://schemas.microsoft.com/office/drawing/2014/main"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ea typeface="Arial" charset="0"/>
                    <a:cs typeface="Arial" charset="0"/>
                  </a:rPr>
                  <a:t>P</a:t>
                </a:r>
                <a:r>
                  <a:rPr kumimoji="1" lang="en-US" altLang="zh-Hant" sz="700" b="1" dirty="0">
                    <a:solidFill>
                      <a:srgbClr val="FFFFFF"/>
                    </a:solidFill>
                    <a:cs typeface="Arial" charset="0"/>
                  </a:rPr>
                  <a:t>ANTONE</a:t>
                </a:r>
                <a:r>
                  <a:rPr kumimoji="1" lang="en-US" altLang="zh-CN" sz="700" b="1" dirty="0">
                    <a:solidFill>
                      <a:srgbClr val="FFFFFF"/>
                    </a:solidFill>
                    <a:ea typeface="Arial" charset="0"/>
                    <a:cs typeface="Arial" charset="0"/>
                  </a:rPr>
                  <a:t> 186C</a:t>
                </a:r>
              </a:p>
              <a:p>
                <a:pPr algn="ctr"/>
                <a:r>
                  <a:rPr kumimoji="1" lang="en-US" altLang="zh-CN" sz="700" b="1" dirty="0">
                    <a:solidFill>
                      <a:srgbClr val="FFFFFF"/>
                    </a:solidFill>
                    <a:ea typeface="Arial" charset="0"/>
                    <a:cs typeface="Arial" charset="0"/>
                  </a:rPr>
                  <a:t>RGB 200/16/46</a:t>
                </a:r>
              </a:p>
            </p:txBody>
          </p:sp>
          <p:sp>
            <p:nvSpPr>
              <p:cNvPr id="45" name="矩形 9">
                <a:extLst>
                  <a:ext uri="{FF2B5EF4-FFF2-40B4-BE49-F238E27FC236}">
                    <a16:creationId xmlns:a16="http://schemas.microsoft.com/office/drawing/2014/main"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zh-CN" sz="700" b="1" dirty="0">
                    <a:solidFill>
                      <a:srgbClr val="FFFFFF"/>
                    </a:solidFill>
                    <a:ea typeface="Arial" charset="0"/>
                    <a:cs typeface="Arial" charset="0"/>
                  </a:rPr>
                  <a:t>P</a:t>
                </a:r>
                <a:r>
                  <a:rPr kumimoji="1" lang="en-US" altLang="zh-Hant" sz="700" b="1" dirty="0">
                    <a:solidFill>
                      <a:srgbClr val="FFFFFF"/>
                    </a:solidFill>
                    <a:cs typeface="Arial" charset="0"/>
                  </a:rPr>
                  <a:t>ANTONE</a:t>
                </a:r>
                <a:r>
                  <a:rPr kumimoji="1" lang="en-US" altLang="zh-CN" sz="700" b="1" dirty="0">
                    <a:solidFill>
                      <a:srgbClr val="FFFFFF"/>
                    </a:solidFill>
                    <a:ea typeface="Arial" charset="0"/>
                    <a:cs typeface="Arial" charset="0"/>
                  </a:rPr>
                  <a:t> 185C</a:t>
                </a:r>
              </a:p>
              <a:p>
                <a:pPr algn="ctr"/>
                <a:r>
                  <a:rPr kumimoji="1" lang="en-US" altLang="zh-CN" sz="700" b="1" dirty="0">
                    <a:solidFill>
                      <a:srgbClr val="FFFFFF"/>
                    </a:solidFill>
                    <a:ea typeface="Arial" charset="0"/>
                    <a:cs typeface="Arial" charset="0"/>
                  </a:rPr>
                  <a:t>RGB 199/0/11</a:t>
                </a:r>
              </a:p>
            </p:txBody>
          </p:sp>
          <p:sp>
            <p:nvSpPr>
              <p:cNvPr id="46" name="文本框 31">
                <a:extLst>
                  <a:ext uri="{FF2B5EF4-FFF2-40B4-BE49-F238E27FC236}">
                    <a16:creationId xmlns:a16="http://schemas.microsoft.com/office/drawing/2014/main" id="{58918196-0639-EE4B-AFC2-315BE04587B9}"/>
                  </a:ext>
                </a:extLst>
              </p:cNvPr>
              <p:cNvSpPr txBox="1"/>
              <p:nvPr userDrawn="1"/>
            </p:nvSpPr>
            <p:spPr>
              <a:xfrm>
                <a:off x="12326898" y="2207613"/>
                <a:ext cx="384721" cy="153888"/>
              </a:xfrm>
              <a:prstGeom prst="rect">
                <a:avLst/>
              </a:prstGeom>
              <a:noFill/>
            </p:spPr>
            <p:txBody>
              <a:bodyPr wrap="none" lIns="0" tIns="0" rIns="0" bIns="0" rtlCol="0">
                <a:spAutoFit/>
              </a:bodyPr>
              <a:lstStyle/>
              <a:p>
                <a:pPr algn="ctr"/>
                <a:r>
                  <a:rPr kumimoji="1" lang="zh-CN" altLang="en-US" sz="1000" dirty="0">
                    <a:solidFill>
                      <a:srgbClr val="1D1D1A"/>
                    </a:solidFill>
                    <a:latin typeface="Microsoft YaHei" panose="020B0503020204020204" pitchFamily="34" charset="-122"/>
                  </a:rPr>
                  <a:t>品牌色</a:t>
                </a:r>
              </a:p>
            </p:txBody>
          </p:sp>
        </p:grpSp>
        <p:grpSp>
          <p:nvGrpSpPr>
            <p:cNvPr id="27" name="组合 26"/>
            <p:cNvGrpSpPr/>
            <p:nvPr userDrawn="1"/>
          </p:nvGrpSpPr>
          <p:grpSpPr>
            <a:xfrm>
              <a:off x="12216278" y="3080825"/>
              <a:ext cx="1982912" cy="3785795"/>
              <a:chOff x="12216278" y="3080825"/>
              <a:chExt cx="1982912" cy="3785795"/>
            </a:xfrm>
          </p:grpSpPr>
          <p:sp>
            <p:nvSpPr>
              <p:cNvPr id="28" name="矩形 12">
                <a:extLst>
                  <a:ext uri="{FF2B5EF4-FFF2-40B4-BE49-F238E27FC236}">
                    <a16:creationId xmlns:a16="http://schemas.microsoft.com/office/drawing/2014/main"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ea typeface="Arial" charset="0"/>
                    <a:cs typeface="Arial" charset="0"/>
                  </a:rPr>
                  <a:t>RGB</a:t>
                </a:r>
                <a:r>
                  <a:rPr kumimoji="1" lang="en-US" altLang="zh-CN" sz="700" b="1" dirty="0">
                    <a:solidFill>
                      <a:srgbClr val="FFFFFF"/>
                    </a:solidFill>
                    <a:ea typeface="Arial" charset="0"/>
                    <a:cs typeface="Arial" charset="0"/>
                  </a:rPr>
                  <a:t> 234</a:t>
                </a:r>
                <a:r>
                  <a:rPr kumimoji="1" lang="mr-IN" altLang="zh-CN" sz="700" b="1" dirty="0">
                    <a:solidFill>
                      <a:srgbClr val="FFFFFF"/>
                    </a:solidFill>
                    <a:ea typeface="Arial" charset="0"/>
                    <a:cs typeface="Arial" charset="0"/>
                  </a:rPr>
                  <a:t>/</a:t>
                </a:r>
                <a:r>
                  <a:rPr kumimoji="1" lang="en-US" altLang="zh-CN" sz="700" b="1" dirty="0">
                    <a:solidFill>
                      <a:srgbClr val="FFFFFF"/>
                    </a:solidFill>
                    <a:ea typeface="Arial" charset="0"/>
                    <a:cs typeface="Arial" charset="0"/>
                  </a:rPr>
                  <a:t>90/79</a:t>
                </a:r>
                <a:endParaRPr kumimoji="1" lang="mr-IN" altLang="zh-CN" sz="700" b="1" dirty="0">
                  <a:solidFill>
                    <a:srgbClr val="FFFFFF"/>
                  </a:solidFill>
                  <a:ea typeface="Arial" charset="0"/>
                  <a:cs typeface="Arial" charset="0"/>
                </a:endParaRPr>
              </a:p>
            </p:txBody>
          </p:sp>
          <p:sp>
            <p:nvSpPr>
              <p:cNvPr id="29" name="矩形 13">
                <a:extLst>
                  <a:ext uri="{FF2B5EF4-FFF2-40B4-BE49-F238E27FC236}">
                    <a16:creationId xmlns:a16="http://schemas.microsoft.com/office/drawing/2014/main"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ea typeface="Arial" charset="0"/>
                    <a:cs typeface="Arial" charset="0"/>
                  </a:rPr>
                  <a:t>RGB</a:t>
                </a:r>
                <a:r>
                  <a:rPr kumimoji="1" lang="en-US" altLang="zh-CN" sz="700" b="1" dirty="0">
                    <a:solidFill>
                      <a:srgbClr val="FFFFFF"/>
                    </a:solidFill>
                    <a:ea typeface="Arial" charset="0"/>
                    <a:cs typeface="Arial" charset="0"/>
                  </a:rPr>
                  <a:t> 120</a:t>
                </a:r>
                <a:r>
                  <a:rPr kumimoji="1" lang="mr-IN" altLang="zh-CN" sz="700" b="1" dirty="0">
                    <a:solidFill>
                      <a:srgbClr val="FFFFFF"/>
                    </a:solidFill>
                    <a:ea typeface="Arial" charset="0"/>
                    <a:cs typeface="Arial" charset="0"/>
                  </a:rPr>
                  <a:t>/</a:t>
                </a:r>
                <a:r>
                  <a:rPr kumimoji="1" lang="en-US" altLang="zh-CN" sz="700" b="1" dirty="0">
                    <a:solidFill>
                      <a:srgbClr val="FFFFFF"/>
                    </a:solidFill>
                    <a:ea typeface="Arial" charset="0"/>
                    <a:cs typeface="Arial" charset="0"/>
                  </a:rPr>
                  <a:t>0/15</a:t>
                </a:r>
                <a:endParaRPr kumimoji="1" lang="mr-IN" altLang="zh-CN" sz="700" b="1" dirty="0">
                  <a:solidFill>
                    <a:srgbClr val="FFFFFF"/>
                  </a:solidFill>
                  <a:ea typeface="Arial" charset="0"/>
                  <a:cs typeface="Arial" charset="0"/>
                </a:endParaRPr>
              </a:p>
            </p:txBody>
          </p:sp>
          <p:sp>
            <p:nvSpPr>
              <p:cNvPr id="30" name="文本框 15">
                <a:extLst>
                  <a:ext uri="{FF2B5EF4-FFF2-40B4-BE49-F238E27FC236}">
                    <a16:creationId xmlns:a16="http://schemas.microsoft.com/office/drawing/2014/main" id="{8F53C07A-1022-C740-8F8D-97538E174D38}"/>
                  </a:ext>
                </a:extLst>
              </p:cNvPr>
              <p:cNvSpPr txBox="1"/>
              <p:nvPr userDrawn="1"/>
            </p:nvSpPr>
            <p:spPr>
              <a:xfrm>
                <a:off x="12216278" y="3080825"/>
                <a:ext cx="569387" cy="153888"/>
              </a:xfrm>
              <a:prstGeom prst="rect">
                <a:avLst/>
              </a:prstGeom>
              <a:noFill/>
            </p:spPr>
            <p:txBody>
              <a:bodyPr wrap="square" lIns="0" tIns="0" rIns="0" bIns="0" rtlCol="0" anchor="b" anchorCtr="0">
                <a:spAutoFit/>
              </a:bodyPr>
              <a:lstStyle/>
              <a:p>
                <a:pPr algn="ctr"/>
                <a:r>
                  <a:rPr kumimoji="1" lang="zh-CN" altLang="en-US" sz="1000" dirty="0">
                    <a:solidFill>
                      <a:srgbClr val="1D1D1A"/>
                    </a:solidFill>
                    <a:latin typeface="Microsoft YaHei" panose="020B0503020204020204" pitchFamily="34" charset="-122"/>
                  </a:rPr>
                  <a:t>辅助色</a:t>
                </a:r>
              </a:p>
            </p:txBody>
          </p:sp>
          <p:sp>
            <p:nvSpPr>
              <p:cNvPr id="31" name="矩形 16">
                <a:extLst>
                  <a:ext uri="{FF2B5EF4-FFF2-40B4-BE49-F238E27FC236}">
                    <a16:creationId xmlns:a16="http://schemas.microsoft.com/office/drawing/2014/main"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ea typeface="Arial" charset="0"/>
                    <a:cs typeface="Arial" charset="0"/>
                  </a:rPr>
                  <a:t>RGB</a:t>
                </a:r>
                <a:r>
                  <a:rPr kumimoji="1" lang="en-US" altLang="zh-CN" sz="700" b="1" dirty="0">
                    <a:solidFill>
                      <a:srgbClr val="FFFFFF"/>
                    </a:solidFill>
                    <a:ea typeface="Arial" charset="0"/>
                    <a:cs typeface="Arial" charset="0"/>
                  </a:rPr>
                  <a:t> 248</a:t>
                </a:r>
                <a:r>
                  <a:rPr kumimoji="1" lang="mr-IN" altLang="zh-CN" sz="700" b="1" dirty="0">
                    <a:solidFill>
                      <a:srgbClr val="FFFFFF"/>
                    </a:solidFill>
                    <a:ea typeface="Arial" charset="0"/>
                    <a:cs typeface="Arial" charset="0"/>
                  </a:rPr>
                  <a:t>/</a:t>
                </a:r>
                <a:r>
                  <a:rPr kumimoji="1" lang="en-US" altLang="zh-CN" sz="700" b="1" dirty="0">
                    <a:solidFill>
                      <a:srgbClr val="FFFFFF"/>
                    </a:solidFill>
                    <a:ea typeface="Arial" charset="0"/>
                    <a:cs typeface="Arial" charset="0"/>
                  </a:rPr>
                  <a:t>181/60</a:t>
                </a:r>
                <a:endParaRPr kumimoji="1" lang="mr-IN" altLang="zh-CN" sz="700" b="1" dirty="0">
                  <a:solidFill>
                    <a:srgbClr val="FFFFFF"/>
                  </a:solidFill>
                  <a:ea typeface="Arial" charset="0"/>
                  <a:cs typeface="Arial" charset="0"/>
                </a:endParaRPr>
              </a:p>
            </p:txBody>
          </p:sp>
          <p:sp>
            <p:nvSpPr>
              <p:cNvPr id="32" name="矩形 17">
                <a:extLst>
                  <a:ext uri="{FF2B5EF4-FFF2-40B4-BE49-F238E27FC236}">
                    <a16:creationId xmlns:a16="http://schemas.microsoft.com/office/drawing/2014/main"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ea typeface="Arial" charset="0"/>
                    <a:cs typeface="Arial" charset="0"/>
                  </a:rPr>
                  <a:t>RGB</a:t>
                </a:r>
                <a:r>
                  <a:rPr kumimoji="1" lang="en-US" altLang="zh-CN" sz="700" b="1" dirty="0">
                    <a:solidFill>
                      <a:srgbClr val="FFFFFF"/>
                    </a:solidFill>
                    <a:ea typeface="Arial" charset="0"/>
                    <a:cs typeface="Arial" charset="0"/>
                  </a:rPr>
                  <a:t> 235</a:t>
                </a:r>
                <a:r>
                  <a:rPr kumimoji="1" lang="mr-IN" altLang="zh-CN" sz="700" b="1" dirty="0">
                    <a:solidFill>
                      <a:srgbClr val="FFFFFF"/>
                    </a:solidFill>
                    <a:ea typeface="Arial" charset="0"/>
                    <a:cs typeface="Arial" charset="0"/>
                  </a:rPr>
                  <a:t>/</a:t>
                </a:r>
                <a:r>
                  <a:rPr kumimoji="1" lang="en-US" altLang="zh-CN" sz="700" b="1" dirty="0">
                    <a:solidFill>
                      <a:srgbClr val="FFFFFF"/>
                    </a:solidFill>
                    <a:ea typeface="Arial" charset="0"/>
                    <a:cs typeface="Arial" charset="0"/>
                  </a:rPr>
                  <a:t>92/1</a:t>
                </a:r>
                <a:endParaRPr kumimoji="1" lang="mr-IN" altLang="zh-CN" sz="700" b="1" dirty="0">
                  <a:solidFill>
                    <a:srgbClr val="FFFFFF"/>
                  </a:solidFill>
                  <a:ea typeface="Arial" charset="0"/>
                  <a:cs typeface="Arial" charset="0"/>
                </a:endParaRPr>
              </a:p>
            </p:txBody>
          </p:sp>
          <p:sp>
            <p:nvSpPr>
              <p:cNvPr id="33" name="矩形 18">
                <a:extLst>
                  <a:ext uri="{FF2B5EF4-FFF2-40B4-BE49-F238E27FC236}">
                    <a16:creationId xmlns:a16="http://schemas.microsoft.com/office/drawing/2014/main"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ea typeface="Arial" charset="0"/>
                    <a:cs typeface="Arial" charset="0"/>
                  </a:rPr>
                  <a:t>RGB</a:t>
                </a:r>
                <a:r>
                  <a:rPr kumimoji="1" lang="en-US" altLang="zh-CN" sz="700" b="1" dirty="0">
                    <a:solidFill>
                      <a:srgbClr val="FFFFFF"/>
                    </a:solidFill>
                    <a:ea typeface="Arial" charset="0"/>
                    <a:cs typeface="Arial" charset="0"/>
                  </a:rPr>
                  <a:t> 137/137/137</a:t>
                </a:r>
                <a:endParaRPr kumimoji="1" lang="mr-IN" altLang="zh-CN" sz="700" b="1" dirty="0">
                  <a:solidFill>
                    <a:srgbClr val="FFFFFF"/>
                  </a:solidFill>
                  <a:ea typeface="Arial" charset="0"/>
                  <a:cs typeface="Arial" charset="0"/>
                </a:endParaRPr>
              </a:p>
            </p:txBody>
          </p:sp>
          <p:sp>
            <p:nvSpPr>
              <p:cNvPr id="34" name="矩形 19">
                <a:extLst>
                  <a:ext uri="{FF2B5EF4-FFF2-40B4-BE49-F238E27FC236}">
                    <a16:creationId xmlns:a16="http://schemas.microsoft.com/office/drawing/2014/main"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ea typeface="Arial" charset="0"/>
                    <a:cs typeface="Arial" charset="0"/>
                  </a:rPr>
                  <a:t>RGB</a:t>
                </a:r>
                <a:r>
                  <a:rPr kumimoji="1" lang="en-US" altLang="zh-CN" sz="700" b="1" dirty="0">
                    <a:solidFill>
                      <a:srgbClr val="FFFFFF"/>
                    </a:solidFill>
                    <a:ea typeface="Arial" charset="0"/>
                    <a:cs typeface="Arial" charset="0"/>
                  </a:rPr>
                  <a:t> 35/24/21</a:t>
                </a:r>
                <a:endParaRPr kumimoji="1" lang="mr-IN" altLang="zh-CN" sz="700" b="1" dirty="0">
                  <a:solidFill>
                    <a:srgbClr val="FFFFFF"/>
                  </a:solidFill>
                  <a:ea typeface="Arial" charset="0"/>
                  <a:cs typeface="Arial" charset="0"/>
                </a:endParaRPr>
              </a:p>
            </p:txBody>
          </p:sp>
          <p:sp>
            <p:nvSpPr>
              <p:cNvPr id="35" name="矩形 22">
                <a:extLst>
                  <a:ext uri="{FF2B5EF4-FFF2-40B4-BE49-F238E27FC236}">
                    <a16:creationId xmlns:a16="http://schemas.microsoft.com/office/drawing/2014/main"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666666"/>
                    </a:solidFill>
                    <a:ea typeface="Arial" charset="0"/>
                    <a:cs typeface="Arial" charset="0"/>
                  </a:rPr>
                  <a:t>RGB</a:t>
                </a:r>
                <a:r>
                  <a:rPr kumimoji="1" lang="en-US" altLang="zh-CN" sz="700" b="1" dirty="0">
                    <a:solidFill>
                      <a:srgbClr val="666666"/>
                    </a:solidFill>
                    <a:ea typeface="Arial" charset="0"/>
                    <a:cs typeface="Arial" charset="0"/>
                  </a:rPr>
                  <a:t> 221</a:t>
                </a:r>
                <a:r>
                  <a:rPr kumimoji="1" lang="mr-IN" altLang="zh-CN" sz="700" b="1" dirty="0">
                    <a:solidFill>
                      <a:srgbClr val="666666"/>
                    </a:solidFill>
                    <a:ea typeface="Arial" charset="0"/>
                    <a:cs typeface="Arial" charset="0"/>
                  </a:rPr>
                  <a:t>/</a:t>
                </a:r>
                <a:r>
                  <a:rPr kumimoji="1" lang="en-US" altLang="zh-CN" sz="700" b="1" dirty="0">
                    <a:solidFill>
                      <a:srgbClr val="666666"/>
                    </a:solidFill>
                    <a:ea typeface="Arial" charset="0"/>
                    <a:cs typeface="Arial" charset="0"/>
                  </a:rPr>
                  <a:t>221/221</a:t>
                </a:r>
                <a:endParaRPr kumimoji="1" lang="mr-IN" altLang="zh-CN" sz="700" b="1" dirty="0">
                  <a:solidFill>
                    <a:srgbClr val="666666"/>
                  </a:solidFill>
                  <a:ea typeface="Arial" charset="0"/>
                  <a:cs typeface="Arial" charset="0"/>
                </a:endParaRPr>
              </a:p>
            </p:txBody>
          </p:sp>
          <p:sp>
            <p:nvSpPr>
              <p:cNvPr id="36" name="矩形 12">
                <a:extLst>
                  <a:ext uri="{FF2B5EF4-FFF2-40B4-BE49-F238E27FC236}">
                    <a16:creationId xmlns:a16="http://schemas.microsoft.com/office/drawing/2014/main"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ea typeface="Arial" charset="0"/>
                    <a:cs typeface="Arial" charset="0"/>
                  </a:rPr>
                  <a:t>RGB</a:t>
                </a:r>
                <a:r>
                  <a:rPr kumimoji="1" lang="en-US" altLang="zh-CN" sz="700" b="1" dirty="0">
                    <a:solidFill>
                      <a:srgbClr val="FFFFFF"/>
                    </a:solidFill>
                    <a:ea typeface="Arial" charset="0"/>
                    <a:cs typeface="Arial" charset="0"/>
                  </a:rPr>
                  <a:t> 233</a:t>
                </a:r>
                <a:r>
                  <a:rPr kumimoji="1" lang="mr-IN" altLang="zh-CN" sz="700" b="1" dirty="0">
                    <a:solidFill>
                      <a:srgbClr val="FFFFFF"/>
                    </a:solidFill>
                    <a:ea typeface="Arial" charset="0"/>
                    <a:cs typeface="Arial" charset="0"/>
                  </a:rPr>
                  <a:t>/</a:t>
                </a:r>
                <a:r>
                  <a:rPr kumimoji="1" lang="en-US" altLang="zh-CN" sz="700" b="1" dirty="0">
                    <a:solidFill>
                      <a:srgbClr val="FFFFFF"/>
                    </a:solidFill>
                    <a:ea typeface="Arial" charset="0"/>
                    <a:cs typeface="Arial" charset="0"/>
                  </a:rPr>
                  <a:t>140/128</a:t>
                </a:r>
                <a:endParaRPr kumimoji="1" lang="mr-IN" altLang="zh-CN" sz="700" b="1" dirty="0">
                  <a:solidFill>
                    <a:srgbClr val="FFFFFF"/>
                  </a:solidFill>
                  <a:ea typeface="Arial" charset="0"/>
                  <a:cs typeface="Arial" charset="0"/>
                </a:endParaRPr>
              </a:p>
            </p:txBody>
          </p:sp>
          <p:sp>
            <p:nvSpPr>
              <p:cNvPr id="37" name="矩形 13">
                <a:extLst>
                  <a:ext uri="{FF2B5EF4-FFF2-40B4-BE49-F238E27FC236}">
                    <a16:creationId xmlns:a16="http://schemas.microsoft.com/office/drawing/2014/main"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ea typeface="Arial" charset="0"/>
                    <a:cs typeface="Arial" charset="0"/>
                  </a:rPr>
                  <a:t>RGB</a:t>
                </a:r>
                <a:r>
                  <a:rPr kumimoji="1" lang="en-US" altLang="zh-CN" sz="700" b="1" dirty="0">
                    <a:solidFill>
                      <a:srgbClr val="FFFFFF"/>
                    </a:solidFill>
                    <a:ea typeface="Arial" charset="0"/>
                    <a:cs typeface="Arial" charset="0"/>
                  </a:rPr>
                  <a:t> 159</a:t>
                </a:r>
                <a:r>
                  <a:rPr kumimoji="1" lang="mr-IN" altLang="zh-CN" sz="700" b="1" dirty="0">
                    <a:solidFill>
                      <a:srgbClr val="FFFFFF"/>
                    </a:solidFill>
                    <a:ea typeface="Arial" charset="0"/>
                    <a:cs typeface="Arial" charset="0"/>
                  </a:rPr>
                  <a:t>/</a:t>
                </a:r>
                <a:r>
                  <a:rPr kumimoji="1" lang="en-US" altLang="zh-CN" sz="700" b="1" dirty="0">
                    <a:solidFill>
                      <a:srgbClr val="FFFFFF"/>
                    </a:solidFill>
                    <a:ea typeface="Arial" charset="0"/>
                    <a:cs typeface="Arial" charset="0"/>
                  </a:rPr>
                  <a:t>0/1</a:t>
                </a:r>
                <a:endParaRPr kumimoji="1" lang="mr-IN" altLang="zh-CN" sz="700" b="1" dirty="0">
                  <a:solidFill>
                    <a:srgbClr val="FFFFFF"/>
                  </a:solidFill>
                  <a:ea typeface="Arial" charset="0"/>
                  <a:cs typeface="Arial" charset="0"/>
                </a:endParaRPr>
              </a:p>
            </p:txBody>
          </p:sp>
          <p:sp>
            <p:nvSpPr>
              <p:cNvPr id="38" name="矩形 16">
                <a:extLst>
                  <a:ext uri="{FF2B5EF4-FFF2-40B4-BE49-F238E27FC236}">
                    <a16:creationId xmlns:a16="http://schemas.microsoft.com/office/drawing/2014/main"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666666"/>
                    </a:solidFill>
                    <a:ea typeface="Arial" charset="0"/>
                    <a:cs typeface="Arial" charset="0"/>
                  </a:rPr>
                  <a:t>RGB</a:t>
                </a:r>
                <a:r>
                  <a:rPr kumimoji="1" lang="en-US" altLang="zh-CN" sz="700" b="1" dirty="0">
                    <a:solidFill>
                      <a:srgbClr val="666666"/>
                    </a:solidFill>
                    <a:ea typeface="Arial" charset="0"/>
                    <a:cs typeface="Arial" charset="0"/>
                  </a:rPr>
                  <a:t> 245</a:t>
                </a:r>
                <a:r>
                  <a:rPr kumimoji="1" lang="mr-IN" altLang="zh-CN" sz="700" b="1" dirty="0">
                    <a:solidFill>
                      <a:srgbClr val="666666"/>
                    </a:solidFill>
                    <a:ea typeface="Arial" charset="0"/>
                    <a:cs typeface="Arial" charset="0"/>
                  </a:rPr>
                  <a:t>/</a:t>
                </a:r>
                <a:r>
                  <a:rPr kumimoji="1" lang="en-US" altLang="zh-CN" sz="700" b="1" dirty="0">
                    <a:solidFill>
                      <a:srgbClr val="666666"/>
                    </a:solidFill>
                    <a:ea typeface="Arial" charset="0"/>
                    <a:cs typeface="Arial" charset="0"/>
                  </a:rPr>
                  <a:t>220/87</a:t>
                </a:r>
                <a:endParaRPr kumimoji="1" lang="mr-IN" altLang="zh-CN" sz="700" b="1" dirty="0">
                  <a:solidFill>
                    <a:srgbClr val="666666"/>
                  </a:solidFill>
                  <a:ea typeface="Arial" charset="0"/>
                  <a:cs typeface="Arial" charset="0"/>
                </a:endParaRPr>
              </a:p>
            </p:txBody>
          </p:sp>
          <p:sp>
            <p:nvSpPr>
              <p:cNvPr id="39" name="矩形 17">
                <a:extLst>
                  <a:ext uri="{FF2B5EF4-FFF2-40B4-BE49-F238E27FC236}">
                    <a16:creationId xmlns:a16="http://schemas.microsoft.com/office/drawing/2014/main"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ea typeface="Arial" charset="0"/>
                    <a:cs typeface="Arial" charset="0"/>
                  </a:rPr>
                  <a:t>RGB</a:t>
                </a:r>
                <a:r>
                  <a:rPr kumimoji="1" lang="en-US" altLang="zh-CN" sz="700" b="1" dirty="0">
                    <a:solidFill>
                      <a:srgbClr val="FFFFFF"/>
                    </a:solidFill>
                    <a:ea typeface="Arial" charset="0"/>
                    <a:cs typeface="Arial" charset="0"/>
                  </a:rPr>
                  <a:t> 240</a:t>
                </a:r>
                <a:r>
                  <a:rPr kumimoji="1" lang="mr-IN" altLang="zh-CN" sz="700" b="1" dirty="0">
                    <a:solidFill>
                      <a:srgbClr val="FFFFFF"/>
                    </a:solidFill>
                    <a:ea typeface="Arial" charset="0"/>
                    <a:cs typeface="Arial" charset="0"/>
                  </a:rPr>
                  <a:t>/</a:t>
                </a:r>
                <a:r>
                  <a:rPr kumimoji="1" lang="en-US" altLang="zh-CN" sz="700" b="1" dirty="0">
                    <a:solidFill>
                      <a:srgbClr val="FFFFFF"/>
                    </a:solidFill>
                    <a:ea typeface="Arial" charset="0"/>
                    <a:cs typeface="Arial" charset="0"/>
                  </a:rPr>
                  <a:t>133/0</a:t>
                </a:r>
                <a:endParaRPr kumimoji="1" lang="mr-IN" altLang="zh-CN" sz="700" b="1" dirty="0">
                  <a:solidFill>
                    <a:srgbClr val="FFFFFF"/>
                  </a:solidFill>
                  <a:ea typeface="Arial" charset="0"/>
                  <a:cs typeface="Arial" charset="0"/>
                </a:endParaRPr>
              </a:p>
            </p:txBody>
          </p:sp>
          <p:sp>
            <p:nvSpPr>
              <p:cNvPr id="40" name="矩形 18">
                <a:extLst>
                  <a:ext uri="{FF2B5EF4-FFF2-40B4-BE49-F238E27FC236}">
                    <a16:creationId xmlns:a16="http://schemas.microsoft.com/office/drawing/2014/main"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ea typeface="Arial" charset="0"/>
                    <a:cs typeface="Arial" charset="0"/>
                  </a:rPr>
                  <a:t>RGB</a:t>
                </a:r>
                <a:r>
                  <a:rPr kumimoji="1" lang="en-US" altLang="zh-CN" sz="700" b="1" dirty="0">
                    <a:solidFill>
                      <a:srgbClr val="FFFFFF"/>
                    </a:solidFill>
                    <a:ea typeface="Arial" charset="0"/>
                    <a:cs typeface="Arial" charset="0"/>
                  </a:rPr>
                  <a:t> 181</a:t>
                </a:r>
                <a:r>
                  <a:rPr kumimoji="1" lang="mr-IN" altLang="zh-CN" sz="700" b="1" dirty="0">
                    <a:solidFill>
                      <a:srgbClr val="FFFFFF"/>
                    </a:solidFill>
                    <a:ea typeface="Arial" charset="0"/>
                    <a:cs typeface="Arial" charset="0"/>
                  </a:rPr>
                  <a:t>/</a:t>
                </a:r>
                <a:r>
                  <a:rPr kumimoji="1" lang="en-US" altLang="zh-CN" sz="700" b="1" dirty="0">
                    <a:solidFill>
                      <a:srgbClr val="FFFFFF"/>
                    </a:solidFill>
                    <a:ea typeface="Arial" charset="0"/>
                    <a:cs typeface="Arial" charset="0"/>
                  </a:rPr>
                  <a:t>181/181</a:t>
                </a:r>
                <a:endParaRPr kumimoji="1" lang="mr-IN" altLang="zh-CN" sz="700" b="1" dirty="0">
                  <a:solidFill>
                    <a:srgbClr val="FFFFFF"/>
                  </a:solidFill>
                  <a:ea typeface="Arial" charset="0"/>
                  <a:cs typeface="Arial" charset="0"/>
                </a:endParaRPr>
              </a:p>
            </p:txBody>
          </p:sp>
          <p:sp>
            <p:nvSpPr>
              <p:cNvPr id="42" name="矩形 19">
                <a:extLst>
                  <a:ext uri="{FF2B5EF4-FFF2-40B4-BE49-F238E27FC236}">
                    <a16:creationId xmlns:a16="http://schemas.microsoft.com/office/drawing/2014/main"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FFFFFF"/>
                    </a:solidFill>
                    <a:ea typeface="Arial" charset="0"/>
                    <a:cs typeface="Arial" charset="0"/>
                  </a:rPr>
                  <a:t>RGB</a:t>
                </a:r>
                <a:r>
                  <a:rPr kumimoji="1" lang="en-US" altLang="zh-CN" sz="700" b="1" dirty="0">
                    <a:solidFill>
                      <a:srgbClr val="FFFFFF"/>
                    </a:solidFill>
                    <a:ea typeface="Arial" charset="0"/>
                    <a:cs typeface="Arial" charset="0"/>
                  </a:rPr>
                  <a:t> 89</a:t>
                </a:r>
                <a:r>
                  <a:rPr kumimoji="1" lang="mr-IN" altLang="zh-CN" sz="700" b="1" dirty="0">
                    <a:solidFill>
                      <a:srgbClr val="FFFFFF"/>
                    </a:solidFill>
                    <a:ea typeface="Arial" charset="0"/>
                    <a:cs typeface="Arial" charset="0"/>
                  </a:rPr>
                  <a:t>/</a:t>
                </a:r>
                <a:r>
                  <a:rPr kumimoji="1" lang="en-US" altLang="zh-CN" sz="700" b="1" dirty="0">
                    <a:solidFill>
                      <a:srgbClr val="FFFFFF"/>
                    </a:solidFill>
                    <a:ea typeface="Arial" charset="0"/>
                    <a:cs typeface="Arial" charset="0"/>
                  </a:rPr>
                  <a:t>87/87</a:t>
                </a:r>
                <a:endParaRPr kumimoji="1" lang="mr-IN" altLang="zh-CN" sz="700" b="1" dirty="0">
                  <a:solidFill>
                    <a:srgbClr val="FFFFFF"/>
                  </a:solidFill>
                  <a:ea typeface="Arial" charset="0"/>
                  <a:cs typeface="Arial" charset="0"/>
                </a:endParaRPr>
              </a:p>
            </p:txBody>
          </p:sp>
          <p:sp>
            <p:nvSpPr>
              <p:cNvPr id="43" name="矩形 22">
                <a:extLst>
                  <a:ext uri="{FF2B5EF4-FFF2-40B4-BE49-F238E27FC236}">
                    <a16:creationId xmlns:a16="http://schemas.microsoft.com/office/drawing/2014/main"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mr-IN" altLang="zh-CN" sz="700" b="1" dirty="0">
                    <a:solidFill>
                      <a:srgbClr val="666666"/>
                    </a:solidFill>
                    <a:ea typeface="Arial" charset="0"/>
                    <a:cs typeface="Arial" charset="0"/>
                  </a:rPr>
                  <a:t>RGB</a:t>
                </a:r>
                <a:r>
                  <a:rPr kumimoji="1" lang="en-US" altLang="zh-CN" sz="700" b="1" dirty="0">
                    <a:solidFill>
                      <a:srgbClr val="666666"/>
                    </a:solidFill>
                    <a:ea typeface="Arial" charset="0"/>
                    <a:cs typeface="Arial" charset="0"/>
                  </a:rPr>
                  <a:t> 255</a:t>
                </a:r>
                <a:r>
                  <a:rPr kumimoji="1" lang="mr-IN" altLang="zh-CN" sz="700" b="1" dirty="0">
                    <a:solidFill>
                      <a:srgbClr val="666666"/>
                    </a:solidFill>
                    <a:ea typeface="Arial" charset="0"/>
                    <a:cs typeface="Arial" charset="0"/>
                  </a:rPr>
                  <a:t>/</a:t>
                </a:r>
                <a:r>
                  <a:rPr kumimoji="1" lang="en-US" altLang="zh-CN" sz="700" b="1" dirty="0">
                    <a:solidFill>
                      <a:srgbClr val="666666"/>
                    </a:solidFill>
                    <a:ea typeface="Arial" charset="0"/>
                    <a:cs typeface="Arial" charset="0"/>
                  </a:rPr>
                  <a:t>255/255</a:t>
                </a:r>
                <a:endParaRPr kumimoji="1" lang="mr-IN" altLang="zh-CN" sz="700" b="1" dirty="0">
                  <a:solidFill>
                    <a:srgbClr val="666666"/>
                  </a:solidFill>
                  <a:ea typeface="Arial" charset="0"/>
                  <a:cs typeface="Arial" charset="0"/>
                </a:endParaRPr>
              </a:p>
            </p:txBody>
          </p:sp>
        </p:grpSp>
      </p:grpSp>
      <p:pic>
        <p:nvPicPr>
          <p:cNvPr id="47" name="图片 46"/>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10195999" y="6319870"/>
            <a:ext cx="1269075" cy="271153"/>
          </a:xfrm>
          <a:prstGeom prst="rect">
            <a:avLst/>
          </a:prstGeom>
        </p:spPr>
      </p:pic>
    </p:spTree>
    <p:extLst>
      <p:ext uri="{BB962C8B-B14F-4D97-AF65-F5344CB8AC3E}">
        <p14:creationId xmlns:p14="http://schemas.microsoft.com/office/powerpoint/2010/main" val="1085253592"/>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Lst>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6221"/>
          </a:xfrm>
          <a:prstGeom prst="rect">
            <a:avLst/>
          </a:prstGeom>
          <a:noFill/>
        </p:spPr>
        <p:txBody>
          <a:bodyPr wrap="square" rtlCol="0">
            <a:spAutoFit/>
          </a:bodyPr>
          <a:lstStyle/>
          <a:p>
            <a:r>
              <a:rPr lang="en-US" sz="1000" dirty="0">
                <a:solidFill>
                  <a:srgbClr val="1D1D1B"/>
                </a:solidFill>
                <a:latin typeface="Arial" panose="020B0604020202020204" pitchFamily="34" charset="0"/>
                <a:cs typeface="Arial" panose="020B0604020202020204" pitchFamily="34" charset="0"/>
              </a:rPr>
              <a:t>Huawei Confidential</a:t>
            </a:r>
          </a:p>
        </p:txBody>
      </p:sp>
      <p:sp>
        <p:nvSpPr>
          <p:cNvPr id="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defTabSz="890849">
              <a:defRPr/>
            </a:pPr>
            <a:fld id="{C3837181-38C6-AD4F-B8BA-B444770388BB}" type="slidenum">
              <a:rPr lang="en-US" sz="974" smtClean="0">
                <a:solidFill>
                  <a:srgbClr val="1D1D1B"/>
                </a:solidFill>
                <a:latin typeface="Arial" panose="020B0604020202020204" pitchFamily="34" charset="0"/>
                <a:cs typeface="Arial" panose="020B0604020202020204" pitchFamily="34" charset="0"/>
              </a:rPr>
              <a:pPr defTabSz="890849">
                <a:defRPr/>
              </a:pPr>
              <a:t>‹#›</a:t>
            </a:fld>
            <a:endParaRPr lang="en-US" sz="974" dirty="0">
              <a:solidFill>
                <a:srgbClr val="1D1D1B"/>
              </a:solidFill>
              <a:latin typeface="Arial" panose="020B0604020202020204" pitchFamily="34" charset="0"/>
              <a:cs typeface="Arial" panose="020B0604020202020204" pitchFamily="34" charset="0"/>
            </a:endParaRPr>
          </a:p>
        </p:txBody>
      </p:sp>
      <p:pic>
        <p:nvPicPr>
          <p:cNvPr id="2" name="图片 1"/>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10195998" y="6321130"/>
            <a:ext cx="1269075" cy="277546"/>
          </a:xfrm>
          <a:prstGeom prst="rect">
            <a:avLst/>
          </a:prstGeom>
        </p:spPr>
      </p:pic>
    </p:spTree>
    <p:extLst>
      <p:ext uri="{BB962C8B-B14F-4D97-AF65-F5344CB8AC3E}">
        <p14:creationId xmlns:p14="http://schemas.microsoft.com/office/powerpoint/2010/main" val="3519755743"/>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Lst>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00">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直接连接符 8"/>
          <p:cNvCxnSpPr/>
          <p:nvPr userDrawn="1"/>
        </p:nvCxnSpPr>
        <p:spPr>
          <a:xfrm>
            <a:off x="302458" y="468676"/>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5"/>
          <p:cNvSpPr>
            <a:spLocks noChangeArrowheads="1"/>
          </p:cNvSpPr>
          <p:nvPr userDrawn="1"/>
        </p:nvSpPr>
        <p:spPr bwMode="auto">
          <a:xfrm>
            <a:off x="3040916" y="6537795"/>
            <a:ext cx="272091" cy="195898"/>
          </a:xfrm>
          <a:prstGeom prst="rect">
            <a:avLst/>
          </a:prstGeom>
          <a:noFill/>
          <a:ln w="9525">
            <a:noFill/>
            <a:miter lim="800000"/>
            <a:headEnd/>
            <a:tailEnd/>
          </a:ln>
        </p:spPr>
        <p:txBody>
          <a:bodyPr lIns="0" tIns="0" rIns="0" bIns="0"/>
          <a:lstStyle/>
          <a:p>
            <a:pPr defTabSz="914217" eaLnBrk="0" fontAlgn="base" hangingPunct="0">
              <a:lnSpc>
                <a:spcPct val="85000"/>
              </a:lnSpc>
              <a:spcBef>
                <a:spcPct val="0"/>
              </a:spcBef>
              <a:spcAft>
                <a:spcPct val="0"/>
              </a:spcAft>
              <a:defRPr/>
            </a:pPr>
            <a:fld id="{F350CB96-EF0E-44F1-90D2-2D2DCEB1810F}" type="slidenum">
              <a:rPr lang="de-DE" altLang="zh-CN" sz="900" smtClean="0">
                <a:solidFill>
                  <a:prstClr val="white">
                    <a:lumMod val="65000"/>
                  </a:prstClr>
                </a:solidFill>
              </a:rPr>
              <a:pPr defTabSz="914217" eaLnBrk="0" fontAlgn="base" hangingPunct="0">
                <a:lnSpc>
                  <a:spcPct val="85000"/>
                </a:lnSpc>
                <a:spcBef>
                  <a:spcPct val="0"/>
                </a:spcBef>
                <a:spcAft>
                  <a:spcPct val="0"/>
                </a:spcAft>
                <a:defRPr/>
              </a:pPr>
              <a:t>‹#›</a:t>
            </a:fld>
            <a:endParaRPr lang="en-GB" altLang="zh-CN" sz="900" dirty="0">
              <a:solidFill>
                <a:prstClr val="white">
                  <a:lumMod val="65000"/>
                </a:prstClr>
              </a:solidFill>
            </a:endParaRPr>
          </a:p>
        </p:txBody>
      </p:sp>
      <p:pic>
        <p:nvPicPr>
          <p:cNvPr id="13" name="Picture 2" descr="C:\Users\z00124665\Desktop\图形1.wmf"/>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322307" y="6524434"/>
            <a:ext cx="2656233" cy="120939"/>
          </a:xfrm>
          <a:prstGeom prst="rect">
            <a:avLst/>
          </a:prstGeom>
          <a:noFill/>
        </p:spPr>
      </p:pic>
      <p:pic>
        <p:nvPicPr>
          <p:cNvPr id="14" name="Picture 2" descr="E:\01 日常工作\03 品牌规范设计\公司广告源文档\HW LOGO(horizontal）111.pn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10619540" y="6430759"/>
            <a:ext cx="1249362" cy="302933"/>
          </a:xfrm>
          <a:prstGeom prst="rect">
            <a:avLst/>
          </a:prstGeom>
          <a:noFill/>
        </p:spPr>
      </p:pic>
      <p:cxnSp>
        <p:nvCxnSpPr>
          <p:cNvPr id="15" name="直接连接符 14"/>
          <p:cNvCxnSpPr/>
          <p:nvPr userDrawn="1"/>
        </p:nvCxnSpPr>
        <p:spPr>
          <a:xfrm>
            <a:off x="327862" y="6371800"/>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descr="leading-new-ict.png"/>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10436945" y="243378"/>
            <a:ext cx="1431958" cy="107975"/>
          </a:xfrm>
          <a:prstGeom prst="rect">
            <a:avLst/>
          </a:prstGeom>
        </p:spPr>
      </p:pic>
    </p:spTree>
    <p:extLst>
      <p:ext uri="{BB962C8B-B14F-4D97-AF65-F5344CB8AC3E}">
        <p14:creationId xmlns:p14="http://schemas.microsoft.com/office/powerpoint/2010/main" val="271409506"/>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8" r:id="rId4"/>
    <p:sldLayoutId id="2147483929" r:id="rId5"/>
    <p:sldLayoutId id="2147483930" r:id="rId6"/>
  </p:sldLayoutIdLst>
  <p:txStyles>
    <p:titleStyle>
      <a:lvl1pPr algn="ctr" defTabSz="1219301" rtl="0" eaLnBrk="1" latinLnBrk="0" hangingPunct="1">
        <a:spcBef>
          <a:spcPct val="0"/>
        </a:spcBef>
        <a:buNone/>
        <a:defRPr sz="5899" kern="1200">
          <a:solidFill>
            <a:schemeClr val="bg1"/>
          </a:solidFill>
          <a:latin typeface="+mj-lt"/>
          <a:ea typeface="+mj-ea"/>
          <a:cs typeface="+mj-cs"/>
        </a:defRPr>
      </a:lvl1pPr>
    </p:titleStyle>
    <p:bodyStyle>
      <a:lvl1pPr marL="457238" indent="-457238" algn="l" defTabSz="1219301" rtl="0" eaLnBrk="1" latinLnBrk="0" hangingPunct="1">
        <a:spcBef>
          <a:spcPct val="20000"/>
        </a:spcBef>
        <a:buFont typeface="Arial" pitchFamily="34" charset="0"/>
        <a:buChar char="•"/>
        <a:defRPr sz="4299" kern="1200">
          <a:solidFill>
            <a:schemeClr val="bg1"/>
          </a:solidFill>
          <a:latin typeface="+mn-lt"/>
          <a:ea typeface="+mn-ea"/>
          <a:cs typeface="+mn-cs"/>
        </a:defRPr>
      </a:lvl1pPr>
      <a:lvl2pPr marL="990682" indent="-381032" algn="l" defTabSz="1219301" rtl="0" eaLnBrk="1" latinLnBrk="0" hangingPunct="1">
        <a:spcBef>
          <a:spcPct val="20000"/>
        </a:spcBef>
        <a:buFont typeface="Arial" pitchFamily="34" charset="0"/>
        <a:buChar char="–"/>
        <a:defRPr sz="3699" kern="1200">
          <a:solidFill>
            <a:schemeClr val="bg1"/>
          </a:solidFill>
          <a:latin typeface="+mn-lt"/>
          <a:ea typeface="+mn-ea"/>
          <a:cs typeface="+mn-cs"/>
        </a:defRPr>
      </a:lvl2pPr>
      <a:lvl3pPr marL="1524127" indent="-304826" algn="l" defTabSz="1219301" rtl="0" eaLnBrk="1" latinLnBrk="0" hangingPunct="1">
        <a:spcBef>
          <a:spcPct val="20000"/>
        </a:spcBef>
        <a:buFont typeface="Arial" pitchFamily="34" charset="0"/>
        <a:buChar char="•"/>
        <a:defRPr sz="3199" kern="1200">
          <a:solidFill>
            <a:schemeClr val="bg1"/>
          </a:solidFill>
          <a:latin typeface="+mn-lt"/>
          <a:ea typeface="+mn-ea"/>
          <a:cs typeface="+mn-cs"/>
        </a:defRPr>
      </a:lvl3pPr>
      <a:lvl4pPr marL="2133777" indent="-304826" algn="l" defTabSz="1219301" rtl="0" eaLnBrk="1" latinLnBrk="0" hangingPunct="1">
        <a:spcBef>
          <a:spcPct val="20000"/>
        </a:spcBef>
        <a:buFont typeface="Arial" pitchFamily="34" charset="0"/>
        <a:buChar char="–"/>
        <a:defRPr sz="2699" kern="1200">
          <a:solidFill>
            <a:schemeClr val="bg1"/>
          </a:solidFill>
          <a:latin typeface="+mn-lt"/>
          <a:ea typeface="+mn-ea"/>
          <a:cs typeface="+mn-cs"/>
        </a:defRPr>
      </a:lvl4pPr>
      <a:lvl5pPr marL="2743428" indent="-304826" algn="l" defTabSz="1219301" rtl="0" eaLnBrk="1" latinLnBrk="0" hangingPunct="1">
        <a:spcBef>
          <a:spcPct val="20000"/>
        </a:spcBef>
        <a:buFont typeface="Arial" pitchFamily="34" charset="0"/>
        <a:buChar char="»"/>
        <a:defRPr sz="2699" kern="1200">
          <a:solidFill>
            <a:schemeClr val="bg1"/>
          </a:solidFill>
          <a:latin typeface="+mn-lt"/>
          <a:ea typeface="+mn-ea"/>
          <a:cs typeface="+mn-cs"/>
        </a:defRPr>
      </a:lvl5pPr>
      <a:lvl6pPr marL="3353080" indent="-304826" algn="l" defTabSz="121930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728" indent="-304826" algn="l" defTabSz="121930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2380" indent="-304826" algn="l" defTabSz="121930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2030" indent="-304826" algn="l" defTabSz="1219301"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301" rtl="0" eaLnBrk="1" latinLnBrk="0" hangingPunct="1">
        <a:defRPr sz="2400" kern="1200">
          <a:solidFill>
            <a:schemeClr val="tx1"/>
          </a:solidFill>
          <a:latin typeface="+mn-lt"/>
          <a:ea typeface="+mn-ea"/>
          <a:cs typeface="+mn-cs"/>
        </a:defRPr>
      </a:lvl1pPr>
      <a:lvl2pPr marL="609651" algn="l" defTabSz="1219301" rtl="0" eaLnBrk="1" latinLnBrk="0" hangingPunct="1">
        <a:defRPr sz="2400" kern="1200">
          <a:solidFill>
            <a:schemeClr val="tx1"/>
          </a:solidFill>
          <a:latin typeface="+mn-lt"/>
          <a:ea typeface="+mn-ea"/>
          <a:cs typeface="+mn-cs"/>
        </a:defRPr>
      </a:lvl2pPr>
      <a:lvl3pPr marL="1219301" algn="l" defTabSz="1219301" rtl="0" eaLnBrk="1" latinLnBrk="0" hangingPunct="1">
        <a:defRPr sz="2400" kern="1200">
          <a:solidFill>
            <a:schemeClr val="tx1"/>
          </a:solidFill>
          <a:latin typeface="+mn-lt"/>
          <a:ea typeface="+mn-ea"/>
          <a:cs typeface="+mn-cs"/>
        </a:defRPr>
      </a:lvl3pPr>
      <a:lvl4pPr marL="1828953" algn="l" defTabSz="1219301" rtl="0" eaLnBrk="1" latinLnBrk="0" hangingPunct="1">
        <a:defRPr sz="2400" kern="1200">
          <a:solidFill>
            <a:schemeClr val="tx1"/>
          </a:solidFill>
          <a:latin typeface="+mn-lt"/>
          <a:ea typeface="+mn-ea"/>
          <a:cs typeface="+mn-cs"/>
        </a:defRPr>
      </a:lvl4pPr>
      <a:lvl5pPr marL="2438603" algn="l" defTabSz="1219301" rtl="0" eaLnBrk="1" latinLnBrk="0" hangingPunct="1">
        <a:defRPr sz="2400" kern="1200">
          <a:solidFill>
            <a:schemeClr val="tx1"/>
          </a:solidFill>
          <a:latin typeface="+mn-lt"/>
          <a:ea typeface="+mn-ea"/>
          <a:cs typeface="+mn-cs"/>
        </a:defRPr>
      </a:lvl5pPr>
      <a:lvl6pPr marL="3048254" algn="l" defTabSz="1219301" rtl="0" eaLnBrk="1" latinLnBrk="0" hangingPunct="1">
        <a:defRPr sz="2400" kern="1200">
          <a:solidFill>
            <a:schemeClr val="tx1"/>
          </a:solidFill>
          <a:latin typeface="+mn-lt"/>
          <a:ea typeface="+mn-ea"/>
          <a:cs typeface="+mn-cs"/>
        </a:defRPr>
      </a:lvl6pPr>
      <a:lvl7pPr marL="3657904" algn="l" defTabSz="1219301" rtl="0" eaLnBrk="1" latinLnBrk="0" hangingPunct="1">
        <a:defRPr sz="2400" kern="1200">
          <a:solidFill>
            <a:schemeClr val="tx1"/>
          </a:solidFill>
          <a:latin typeface="+mn-lt"/>
          <a:ea typeface="+mn-ea"/>
          <a:cs typeface="+mn-cs"/>
        </a:defRPr>
      </a:lvl7pPr>
      <a:lvl8pPr marL="4267554" algn="l" defTabSz="1219301" rtl="0" eaLnBrk="1" latinLnBrk="0" hangingPunct="1">
        <a:defRPr sz="2400" kern="1200">
          <a:solidFill>
            <a:schemeClr val="tx1"/>
          </a:solidFill>
          <a:latin typeface="+mn-lt"/>
          <a:ea typeface="+mn-ea"/>
          <a:cs typeface="+mn-cs"/>
        </a:defRPr>
      </a:lvl8pPr>
      <a:lvl9pPr marL="4877205" algn="l" defTabSz="1219301" rtl="0" eaLnBrk="1" latinLnBrk="0" hangingPunct="1">
        <a:defRPr sz="2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9" name="直接连接符 8"/>
          <p:cNvCxnSpPr/>
          <p:nvPr userDrawn="1"/>
        </p:nvCxnSpPr>
        <p:spPr>
          <a:xfrm>
            <a:off x="302459" y="468675"/>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5"/>
          <p:cNvSpPr>
            <a:spLocks noChangeArrowheads="1"/>
          </p:cNvSpPr>
          <p:nvPr userDrawn="1"/>
        </p:nvSpPr>
        <p:spPr bwMode="auto">
          <a:xfrm>
            <a:off x="3040917" y="6537794"/>
            <a:ext cx="272090" cy="195898"/>
          </a:xfrm>
          <a:prstGeom prst="rect">
            <a:avLst/>
          </a:prstGeom>
          <a:noFill/>
          <a:ln w="9525">
            <a:noFill/>
            <a:miter lim="800000"/>
            <a:headEnd/>
            <a:tailEnd/>
          </a:ln>
        </p:spPr>
        <p:txBody>
          <a:bodyPr lIns="0" tIns="0" rIns="0" bIns="0"/>
          <a:lstStyle/>
          <a:p>
            <a:pPr defTabSz="1219200" eaLnBrk="0" hangingPunct="0">
              <a:lnSpc>
                <a:spcPct val="85000"/>
              </a:lnSpc>
              <a:defRPr/>
            </a:pPr>
            <a:fld id="{F350CB96-EF0E-44F1-90D2-2D2DCEB1810F}" type="slidenum">
              <a:rPr lang="de-DE" altLang="zh-CN" sz="900" smtClean="0">
                <a:solidFill>
                  <a:prstClr val="white">
                    <a:lumMod val="65000"/>
                  </a:prstClr>
                </a:solidFill>
              </a:rPr>
              <a:pPr defTabSz="1219200" eaLnBrk="0" hangingPunct="0">
                <a:lnSpc>
                  <a:spcPct val="85000"/>
                </a:lnSpc>
                <a:defRPr/>
              </a:pPr>
              <a:t>‹#›</a:t>
            </a:fld>
            <a:endParaRPr lang="en-GB" altLang="zh-CN" sz="900" dirty="0">
              <a:solidFill>
                <a:prstClr val="white">
                  <a:lumMod val="65000"/>
                </a:prstClr>
              </a:solidFill>
            </a:endParaRPr>
          </a:p>
        </p:txBody>
      </p:sp>
      <p:pic>
        <p:nvPicPr>
          <p:cNvPr id="13" name="Picture 2" descr="C:\Users\z00124665\Desktop\图形1.wmf"/>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322305" y="6524434"/>
            <a:ext cx="2656233" cy="120939"/>
          </a:xfrm>
          <a:prstGeom prst="rect">
            <a:avLst/>
          </a:prstGeom>
          <a:noFill/>
        </p:spPr>
      </p:pic>
      <p:pic>
        <p:nvPicPr>
          <p:cNvPr id="14" name="Picture 2" descr="E:\01 日常工作\03 品牌规范设计\公司广告源文档\HW LOGO(horizontal）111.png"/>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10619538" y="6430759"/>
            <a:ext cx="1249363" cy="302933"/>
          </a:xfrm>
          <a:prstGeom prst="rect">
            <a:avLst/>
          </a:prstGeom>
          <a:noFill/>
        </p:spPr>
      </p:pic>
      <p:cxnSp>
        <p:nvCxnSpPr>
          <p:cNvPr id="15" name="直接连接符 14"/>
          <p:cNvCxnSpPr/>
          <p:nvPr userDrawn="1"/>
        </p:nvCxnSpPr>
        <p:spPr>
          <a:xfrm>
            <a:off x="327862" y="6371800"/>
            <a:ext cx="1154104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descr="leading-new-ict.png"/>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10436944" y="243378"/>
            <a:ext cx="1431957" cy="107975"/>
          </a:xfrm>
          <a:prstGeom prst="rect">
            <a:avLst/>
          </a:prstGeom>
        </p:spPr>
      </p:pic>
    </p:spTree>
    <p:extLst>
      <p:ext uri="{BB962C8B-B14F-4D97-AF65-F5344CB8AC3E}">
        <p14:creationId xmlns:p14="http://schemas.microsoft.com/office/powerpoint/2010/main" val="1971648094"/>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Lst>
  <p:txStyles>
    <p:titleStyle>
      <a:lvl1pPr algn="ctr" defTabSz="1219200" rtl="0" eaLnBrk="1" latinLnBrk="0" hangingPunct="1">
        <a:spcBef>
          <a:spcPct val="0"/>
        </a:spcBef>
        <a:buNone/>
        <a:defRPr sz="5899" kern="1200">
          <a:solidFill>
            <a:schemeClr val="bg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bg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bg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bg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bg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bg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56.png" /><Relationship Id="rId2" Type="http://schemas.openxmlformats.org/officeDocument/2006/relationships/image" Target="../media/image55.png" /><Relationship Id="rId1" Type="http://schemas.openxmlformats.org/officeDocument/2006/relationships/slideLayout" Target="../slideLayouts/slideLayout167.xml" /><Relationship Id="rId5" Type="http://schemas.openxmlformats.org/officeDocument/2006/relationships/image" Target="../media/image58.png" /><Relationship Id="rId4" Type="http://schemas.openxmlformats.org/officeDocument/2006/relationships/image" Target="../media/image57.png" /></Relationships>
</file>

<file path=ppt/slides/_rels/slide11.xml.rels><?xml version="1.0" encoding="UTF-8" standalone="yes"?>
<Relationships xmlns="http://schemas.openxmlformats.org/package/2006/relationships"><Relationship Id="rId3" Type="http://schemas.openxmlformats.org/officeDocument/2006/relationships/image" Target="../media/image60.png" /><Relationship Id="rId2" Type="http://schemas.openxmlformats.org/officeDocument/2006/relationships/image" Target="../media/image59.png" /><Relationship Id="rId1" Type="http://schemas.openxmlformats.org/officeDocument/2006/relationships/slideLayout" Target="../slideLayouts/slideLayout167.xml" /><Relationship Id="rId5" Type="http://schemas.openxmlformats.org/officeDocument/2006/relationships/image" Target="../media/image62.png" /><Relationship Id="rId4" Type="http://schemas.openxmlformats.org/officeDocument/2006/relationships/image" Target="../media/image6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7.xml" /></Relationships>
</file>

<file path=ppt/slides/_rels/slide13.xml.rels><?xml version="1.0" encoding="UTF-8" standalone="yes"?>
<Relationships xmlns="http://schemas.openxmlformats.org/package/2006/relationships"><Relationship Id="rId3" Type="http://schemas.openxmlformats.org/officeDocument/2006/relationships/image" Target="../media/image64.png" /><Relationship Id="rId2" Type="http://schemas.openxmlformats.org/officeDocument/2006/relationships/image" Target="../media/image63.png" /><Relationship Id="rId1" Type="http://schemas.openxmlformats.org/officeDocument/2006/relationships/slideLayout" Target="../slideLayouts/slideLayout167.xml" /><Relationship Id="rId5" Type="http://schemas.openxmlformats.org/officeDocument/2006/relationships/image" Target="../media/image66.png" /><Relationship Id="rId4" Type="http://schemas.openxmlformats.org/officeDocument/2006/relationships/image" Target="../media/image65.png" /></Relationships>
</file>

<file path=ppt/slides/_rels/slide14.xml.rels><?xml version="1.0" encoding="UTF-8" standalone="yes"?>
<Relationships xmlns="http://schemas.openxmlformats.org/package/2006/relationships"><Relationship Id="rId3" Type="http://schemas.openxmlformats.org/officeDocument/2006/relationships/image" Target="../media/image67.png" /><Relationship Id="rId2" Type="http://schemas.openxmlformats.org/officeDocument/2006/relationships/notesSlide" Target="../notesSlides/notesSlide3.xml" /><Relationship Id="rId1" Type="http://schemas.openxmlformats.org/officeDocument/2006/relationships/slideLayout" Target="../slideLayouts/slideLayout167.xml" /><Relationship Id="rId5" Type="http://schemas.openxmlformats.org/officeDocument/2006/relationships/image" Target="../media/image69.png" /><Relationship Id="rId4" Type="http://schemas.openxmlformats.org/officeDocument/2006/relationships/image" Target="../media/image68.png" /></Relationships>
</file>

<file path=ppt/slides/_rels/slide15.xml.rels><?xml version="1.0" encoding="UTF-8" standalone="yes"?>
<Relationships xmlns="http://schemas.openxmlformats.org/package/2006/relationships"><Relationship Id="rId3" Type="http://schemas.openxmlformats.org/officeDocument/2006/relationships/image" Target="../media/image71.png" /><Relationship Id="rId2" Type="http://schemas.openxmlformats.org/officeDocument/2006/relationships/image" Target="../media/image70.png" /><Relationship Id="rId1" Type="http://schemas.openxmlformats.org/officeDocument/2006/relationships/slideLayout" Target="../slideLayouts/slideLayout167.xml" /></Relationships>
</file>

<file path=ppt/slides/_rels/slide16.xml.rels><?xml version="1.0" encoding="UTF-8" standalone="yes"?>
<Relationships xmlns="http://schemas.openxmlformats.org/package/2006/relationships"><Relationship Id="rId3" Type="http://schemas.openxmlformats.org/officeDocument/2006/relationships/image" Target="../media/image73.png" /><Relationship Id="rId2" Type="http://schemas.openxmlformats.org/officeDocument/2006/relationships/image" Target="../media/image72.png" /><Relationship Id="rId1" Type="http://schemas.openxmlformats.org/officeDocument/2006/relationships/slideLayout" Target="../slideLayouts/slideLayout167.xml" /><Relationship Id="rId4" Type="http://schemas.openxmlformats.org/officeDocument/2006/relationships/image" Target="../media/image74.png" /></Relationships>
</file>

<file path=ppt/slides/_rels/slide17.xml.rels><?xml version="1.0" encoding="UTF-8" standalone="yes"?>
<Relationships xmlns="http://schemas.openxmlformats.org/package/2006/relationships"><Relationship Id="rId3" Type="http://schemas.openxmlformats.org/officeDocument/2006/relationships/image" Target="../media/image76.png" /><Relationship Id="rId2" Type="http://schemas.openxmlformats.org/officeDocument/2006/relationships/image" Target="../media/image75.png" /><Relationship Id="rId1" Type="http://schemas.openxmlformats.org/officeDocument/2006/relationships/slideLayout" Target="../slideLayouts/slideLayout167.xml" /><Relationship Id="rId5" Type="http://schemas.openxmlformats.org/officeDocument/2006/relationships/image" Target="../media/image78.png" /><Relationship Id="rId4" Type="http://schemas.openxmlformats.org/officeDocument/2006/relationships/image" Target="../media/image77.png"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67.xml" /></Relationships>
</file>

<file path=ppt/slides/_rels/slide3.xml.rels><?xml version="1.0" encoding="UTF-8" standalone="yes"?>
<Relationships xmlns="http://schemas.openxmlformats.org/package/2006/relationships"><Relationship Id="rId3" Type="http://schemas.openxmlformats.org/officeDocument/2006/relationships/image" Target="../media/image41.png" /><Relationship Id="rId2" Type="http://schemas.openxmlformats.org/officeDocument/2006/relationships/image" Target="../media/image40.png" /><Relationship Id="rId1" Type="http://schemas.openxmlformats.org/officeDocument/2006/relationships/slideLayout" Target="../slideLayouts/slideLayout167.xml" /></Relationships>
</file>

<file path=ppt/slides/_rels/slide4.xml.rels><?xml version="1.0" encoding="UTF-8" standalone="yes"?>
<Relationships xmlns="http://schemas.openxmlformats.org/package/2006/relationships"><Relationship Id="rId3" Type="http://schemas.openxmlformats.org/officeDocument/2006/relationships/image" Target="../media/image43.png" /><Relationship Id="rId2" Type="http://schemas.openxmlformats.org/officeDocument/2006/relationships/image" Target="../media/image42.png" /><Relationship Id="rId1" Type="http://schemas.openxmlformats.org/officeDocument/2006/relationships/slideLayout" Target="../slideLayouts/slideLayout167.xml" /></Relationships>
</file>

<file path=ppt/slides/_rels/slide5.xml.rels><?xml version="1.0" encoding="UTF-8" standalone="yes"?>
<Relationships xmlns="http://schemas.openxmlformats.org/package/2006/relationships"><Relationship Id="rId3" Type="http://schemas.openxmlformats.org/officeDocument/2006/relationships/image" Target="../media/image45.png" /><Relationship Id="rId2" Type="http://schemas.openxmlformats.org/officeDocument/2006/relationships/image" Target="../media/image44.png" /><Relationship Id="rId1" Type="http://schemas.openxmlformats.org/officeDocument/2006/relationships/slideLayout" Target="../slideLayouts/slideLayout167.xml" /></Relationships>
</file>

<file path=ppt/slides/_rels/slide6.xml.rels><?xml version="1.0" encoding="UTF-8" standalone="yes"?>
<Relationships xmlns="http://schemas.openxmlformats.org/package/2006/relationships"><Relationship Id="rId3" Type="http://schemas.openxmlformats.org/officeDocument/2006/relationships/image" Target="../media/image47.png" /><Relationship Id="rId2" Type="http://schemas.openxmlformats.org/officeDocument/2006/relationships/image" Target="../media/image46.png" /><Relationship Id="rId1" Type="http://schemas.openxmlformats.org/officeDocument/2006/relationships/slideLayout" Target="../slideLayouts/slideLayout16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7.xml" /></Relationships>
</file>

<file path=ppt/slides/_rels/slide8.xml.rels><?xml version="1.0" encoding="UTF-8" standalone="yes"?>
<Relationships xmlns="http://schemas.openxmlformats.org/package/2006/relationships"><Relationship Id="rId3" Type="http://schemas.openxmlformats.org/officeDocument/2006/relationships/image" Target="../media/image49.png" /><Relationship Id="rId2" Type="http://schemas.openxmlformats.org/officeDocument/2006/relationships/image" Target="../media/image48.png" /><Relationship Id="rId1" Type="http://schemas.openxmlformats.org/officeDocument/2006/relationships/slideLayout" Target="../slideLayouts/slideLayout167.xml" /><Relationship Id="rId4" Type="http://schemas.openxmlformats.org/officeDocument/2006/relationships/image" Target="../media/image50.png" /></Relationships>
</file>

<file path=ppt/slides/_rels/slide9.xml.rels><?xml version="1.0" encoding="UTF-8" standalone="yes"?>
<Relationships xmlns="http://schemas.openxmlformats.org/package/2006/relationships"><Relationship Id="rId3" Type="http://schemas.openxmlformats.org/officeDocument/2006/relationships/image" Target="../media/image52.png" /><Relationship Id="rId2" Type="http://schemas.openxmlformats.org/officeDocument/2006/relationships/image" Target="../media/image51.png" /><Relationship Id="rId1" Type="http://schemas.openxmlformats.org/officeDocument/2006/relationships/slideLayout" Target="../slideLayouts/slideLayout167.xml" /><Relationship Id="rId5" Type="http://schemas.openxmlformats.org/officeDocument/2006/relationships/image" Target="../media/image54.png" /><Relationship Id="rId4" Type="http://schemas.openxmlformats.org/officeDocument/2006/relationships/image" Target="../media/image5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ctrTitle"/>
          </p:nvPr>
        </p:nvSpPr>
        <p:spPr>
          <a:xfrm>
            <a:off x="1373129" y="1095375"/>
            <a:ext cx="6559809" cy="2502243"/>
          </a:xfrm>
        </p:spPr>
        <p:txBody>
          <a:bodyPr anchor="ctr" anchorCtr="0">
            <a:normAutofit/>
          </a:bodyPr>
          <a:lstStyle/>
          <a:p>
            <a:pPr algn="r">
              <a:lnSpc>
                <a:spcPct val="200000"/>
              </a:lnSpc>
            </a:pPr>
            <a:r>
              <a:rPr lang="zh-CN" altLang="en-US" dirty="0"/>
              <a:t>鲲鹏</a:t>
            </a:r>
            <a:r>
              <a:rPr lang="en-US" altLang="zh-CN" dirty="0"/>
              <a:t>920</a:t>
            </a:r>
            <a:r>
              <a:rPr lang="zh-CN" altLang="en-US" dirty="0"/>
              <a:t>代码调优指南</a:t>
            </a:r>
            <a:br>
              <a:rPr lang="en-US" altLang="zh-CN" dirty="0"/>
            </a:br>
            <a:endParaRPr lang="zh-CN" altLang="en-US" b="1" dirty="0"/>
          </a:p>
        </p:txBody>
      </p:sp>
    </p:spTree>
    <p:extLst>
      <p:ext uri="{BB962C8B-B14F-4D97-AF65-F5344CB8AC3E}">
        <p14:creationId xmlns:p14="http://schemas.microsoft.com/office/powerpoint/2010/main" val="3966538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4073" y="22782"/>
            <a:ext cx="4629250" cy="720000"/>
          </a:xfrm>
        </p:spPr>
        <p:txBody>
          <a:bodyPr/>
          <a:lstStyle/>
          <a:p>
            <a:r>
              <a:rPr lang="zh-CN" altLang="en-US" sz="2400" b="1" dirty="0"/>
              <a:t>循环优化指南 之 合并小循环</a:t>
            </a:r>
          </a:p>
        </p:txBody>
      </p:sp>
      <p:sp>
        <p:nvSpPr>
          <p:cNvPr id="3" name="内容占位符 2"/>
          <p:cNvSpPr>
            <a:spLocks noGrp="1"/>
          </p:cNvSpPr>
          <p:nvPr>
            <p:ph idx="1"/>
          </p:nvPr>
        </p:nvSpPr>
        <p:spPr>
          <a:xfrm>
            <a:off x="870291" y="1470069"/>
            <a:ext cx="4177959" cy="3769846"/>
          </a:xfrm>
          <a:ln>
            <a:solidFill>
              <a:schemeClr val="bg2"/>
            </a:solidFill>
          </a:ln>
        </p:spPr>
        <p:txBody>
          <a:bodyPr/>
          <a:lstStyle/>
          <a:p>
            <a:pPr marL="0" indent="0">
              <a:lnSpc>
                <a:spcPct val="150000"/>
              </a:lnSpc>
              <a:buNone/>
            </a:pPr>
            <a:r>
              <a:rPr lang="zh-CN" altLang="en-US" sz="1400" dirty="0">
                <a:latin typeface="微软雅黑" panose="020B0503020204020204" pitchFamily="34" charset="-122"/>
                <a:ea typeface="微软雅黑" panose="020B0503020204020204" pitchFamily="34" charset="-122"/>
              </a:rPr>
              <a:t>原理知识：</a:t>
            </a:r>
            <a:endParaRPr lang="en-US" altLang="zh-CN" sz="1400" dirty="0">
              <a:latin typeface="微软雅黑" panose="020B0503020204020204" pitchFamily="34" charset="-122"/>
              <a:ea typeface="微软雅黑" panose="020B0503020204020204" pitchFamily="34" charset="-122"/>
            </a:endParaRPr>
          </a:p>
          <a:p>
            <a:pPr>
              <a:lnSpc>
                <a:spcPct val="150000"/>
              </a:lnSpc>
              <a:buClrTx/>
            </a:pPr>
            <a:r>
              <a:rPr lang="zh-CN" altLang="en-US" sz="1200" b="0" dirty="0">
                <a:latin typeface="微软雅黑" panose="020B0503020204020204" pitchFamily="34" charset="-122"/>
                <a:ea typeface="微软雅黑" panose="020B0503020204020204" pitchFamily="34" charset="-122"/>
              </a:rPr>
              <a:t>对于小循环体，可以考虑将函数上下流中的多个循环合并至一个循环内执行，减少对循环变量的操作；</a:t>
            </a:r>
            <a:endParaRPr lang="en-US" altLang="zh-CN" sz="1200" b="0" dirty="0">
              <a:latin typeface="微软雅黑" panose="020B0503020204020204" pitchFamily="34" charset="-122"/>
              <a:ea typeface="微软雅黑" panose="020B0503020204020204" pitchFamily="34" charset="-122"/>
            </a:endParaRPr>
          </a:p>
          <a:p>
            <a:pPr>
              <a:lnSpc>
                <a:spcPct val="150000"/>
              </a:lnSpc>
              <a:buClrTx/>
            </a:pPr>
            <a:r>
              <a:rPr lang="zh-CN" altLang="en-US" sz="1200" b="0" dirty="0">
                <a:latin typeface="微软雅黑" panose="020B0503020204020204" pitchFamily="34" charset="-122"/>
                <a:ea typeface="微软雅黑" panose="020B0503020204020204" pitchFamily="34" charset="-122"/>
              </a:rPr>
              <a:t>合并小循环后也有利于增加</a:t>
            </a:r>
            <a:r>
              <a:rPr lang="en-US" altLang="zh-CN" sz="1200" b="0" dirty="0">
                <a:latin typeface="微软雅黑" panose="020B0503020204020204" pitchFamily="34" charset="-122"/>
                <a:ea typeface="微软雅黑" panose="020B0503020204020204" pitchFamily="34" charset="-122"/>
              </a:rPr>
              <a:t>Kunpeng</a:t>
            </a:r>
            <a:r>
              <a:rPr lang="zh-CN" altLang="en-US" sz="1200" b="0" dirty="0">
                <a:latin typeface="微软雅黑" panose="020B0503020204020204" pitchFamily="34" charset="-122"/>
                <a:ea typeface="微软雅黑" panose="020B0503020204020204" pitchFamily="34" charset="-122"/>
              </a:rPr>
              <a:t>处理器乱序执行的机会，提升指令级的并行能力。</a:t>
            </a:r>
            <a:endParaRPr lang="en-US" altLang="zh-CN" sz="1200" b="0" dirty="0">
              <a:latin typeface="微软雅黑" panose="020B0503020204020204" pitchFamily="34" charset="-122"/>
              <a:ea typeface="微软雅黑" panose="020B0503020204020204" pitchFamily="34" charset="-122"/>
            </a:endParaRPr>
          </a:p>
          <a:p>
            <a:pPr marL="0" indent="0">
              <a:lnSpc>
                <a:spcPct val="150000"/>
              </a:lnSpc>
              <a:buClrTx/>
              <a:buNone/>
            </a:pPr>
            <a:endParaRPr lang="en-US" altLang="zh-CN" sz="1400" b="0" dirty="0">
              <a:latin typeface="微软雅黑" panose="020B0503020204020204" pitchFamily="34" charset="-122"/>
              <a:ea typeface="微软雅黑" panose="020B0503020204020204" pitchFamily="34" charset="-122"/>
            </a:endParaRPr>
          </a:p>
          <a:p>
            <a:pPr marL="0" indent="0">
              <a:lnSpc>
                <a:spcPct val="150000"/>
              </a:lnSpc>
              <a:buClrTx/>
              <a:buNone/>
            </a:pPr>
            <a:r>
              <a:rPr lang="zh-CN" altLang="en-US" sz="1400" dirty="0">
                <a:latin typeface="微软雅黑" panose="020B0503020204020204" pitchFamily="34" charset="-122"/>
                <a:ea typeface="微软雅黑" panose="020B0503020204020204" pitchFamily="34" charset="-122"/>
              </a:rPr>
              <a:t>注意：</a:t>
            </a:r>
            <a:endParaRPr lang="en-US" altLang="zh-CN" sz="1400" dirty="0">
              <a:latin typeface="微软雅黑" panose="020B0503020204020204" pitchFamily="34" charset="-122"/>
              <a:ea typeface="微软雅黑" panose="020B0503020204020204" pitchFamily="34" charset="-122"/>
            </a:endParaRPr>
          </a:p>
          <a:p>
            <a:pPr>
              <a:lnSpc>
                <a:spcPct val="150000"/>
              </a:lnSpc>
              <a:buClrTx/>
            </a:pPr>
            <a:r>
              <a:rPr lang="zh-CN" altLang="en-US" sz="1200" b="0" dirty="0">
                <a:latin typeface="微软雅黑" panose="020B0503020204020204" pitchFamily="34" charset="-122"/>
                <a:ea typeface="微软雅黑" panose="020B0503020204020204" pitchFamily="34" charset="-122"/>
              </a:rPr>
              <a:t>循环的大小不绝对以代码规模而定，需要视循环的计算复杂性而言</a:t>
            </a:r>
            <a:r>
              <a:rPr lang="en-US" altLang="zh-CN" sz="1200" b="0" dirty="0">
                <a:latin typeface="微软雅黑" panose="020B0503020204020204" pitchFamily="34" charset="-122"/>
                <a:ea typeface="微软雅黑" panose="020B0503020204020204" pitchFamily="34" charset="-122"/>
              </a:rPr>
              <a:t> </a:t>
            </a:r>
            <a:r>
              <a:rPr lang="zh-CN" altLang="en-US" sz="1200" b="0" dirty="0">
                <a:latin typeface="微软雅黑" panose="020B0503020204020204" pitchFamily="34" charset="-122"/>
                <a:ea typeface="微软雅黑" panose="020B0503020204020204" pitchFamily="34" charset="-122"/>
              </a:rPr>
              <a:t>；</a:t>
            </a:r>
            <a:endParaRPr lang="en-US" altLang="zh-CN" sz="1200" b="0" dirty="0">
              <a:latin typeface="微软雅黑" panose="020B0503020204020204" pitchFamily="34" charset="-122"/>
              <a:ea typeface="微软雅黑" panose="020B0503020204020204" pitchFamily="34" charset="-122"/>
            </a:endParaRPr>
          </a:p>
          <a:p>
            <a:pPr>
              <a:lnSpc>
                <a:spcPct val="150000"/>
              </a:lnSpc>
              <a:buClrTx/>
            </a:pPr>
            <a:r>
              <a:rPr lang="zh-CN" altLang="en-US" sz="1200" b="0" dirty="0">
                <a:latin typeface="微软雅黑" panose="020B0503020204020204" pitchFamily="34" charset="-122"/>
                <a:ea typeface="微软雅黑" panose="020B0503020204020204" pitchFamily="34" charset="-122"/>
              </a:rPr>
              <a:t>小循环内若均存在分支判断，则需要视情况而定，过多的分支可能会导致合并后性能劣化。</a:t>
            </a:r>
            <a:endParaRPr lang="en-US" altLang="zh-CN" sz="1200" b="0" dirty="0">
              <a:latin typeface="微软雅黑" panose="020B0503020204020204" pitchFamily="34" charset="-122"/>
              <a:ea typeface="微软雅黑" panose="020B0503020204020204" pitchFamily="34" charset="-122"/>
            </a:endParaRPr>
          </a:p>
          <a:p>
            <a:pPr>
              <a:lnSpc>
                <a:spcPct val="150000"/>
              </a:lnSpc>
            </a:pPr>
            <a:endParaRPr lang="en-US" altLang="zh-CN" sz="1200" b="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5540694" y="1258248"/>
            <a:ext cx="3419475" cy="1038225"/>
          </a:xfrm>
          <a:prstGeom prst="rect">
            <a:avLst/>
          </a:prstGeom>
        </p:spPr>
      </p:pic>
      <p:sp>
        <p:nvSpPr>
          <p:cNvPr id="5" name="文本框 4"/>
          <p:cNvSpPr txBox="1"/>
          <p:nvPr/>
        </p:nvSpPr>
        <p:spPr>
          <a:xfrm>
            <a:off x="8960169" y="2296473"/>
            <a:ext cx="2727006" cy="2201955"/>
          </a:xfrm>
          <a:prstGeom prst="rect">
            <a:avLst/>
          </a:prstGeom>
          <a:noFill/>
        </p:spPr>
        <p:txBody>
          <a:bodyPr wrap="square" rtlCol="0">
            <a:noAutofit/>
          </a:bodyPr>
          <a:lstStyle/>
          <a:p>
            <a:pPr>
              <a:lnSpc>
                <a:spcPct val="150000"/>
              </a:lnSpc>
            </a:pPr>
            <a:r>
              <a:rPr lang="zh-CN" altLang="en-US" sz="1200" dirty="0">
                <a:solidFill>
                  <a:schemeClr val="bg2"/>
                </a:solidFill>
                <a:latin typeface="微软雅黑" pitchFamily="34" charset="-122"/>
                <a:ea typeface="微软雅黑" pitchFamily="34" charset="-122"/>
              </a:rPr>
              <a:t>以生成</a:t>
            </a:r>
            <a:r>
              <a:rPr lang="en-US" altLang="zh-CN" sz="1200" dirty="0">
                <a:solidFill>
                  <a:schemeClr val="bg2"/>
                </a:solidFill>
                <a:latin typeface="微软雅黑" pitchFamily="34" charset="-122"/>
                <a:ea typeface="微软雅黑" pitchFamily="34" charset="-122"/>
              </a:rPr>
              <a:t>[</a:t>
            </a:r>
            <a:r>
              <a:rPr lang="en-US" altLang="zh-CN" sz="1200" dirty="0" err="1">
                <a:solidFill>
                  <a:schemeClr val="bg2"/>
                </a:solidFill>
                <a:latin typeface="微软雅黑" pitchFamily="34" charset="-122"/>
                <a:ea typeface="微软雅黑" pitchFamily="34" charset="-122"/>
              </a:rPr>
              <a:t>lBound</a:t>
            </a:r>
            <a:r>
              <a:rPr lang="en-US" altLang="zh-CN" sz="1200" dirty="0">
                <a:solidFill>
                  <a:schemeClr val="bg2"/>
                </a:solidFill>
                <a:latin typeface="微软雅黑" pitchFamily="34" charset="-122"/>
                <a:ea typeface="微软雅黑" pitchFamily="34" charset="-122"/>
              </a:rPr>
              <a:t>, </a:t>
            </a:r>
            <a:r>
              <a:rPr lang="en-US" altLang="zh-CN" sz="1200" dirty="0" err="1">
                <a:solidFill>
                  <a:schemeClr val="bg2"/>
                </a:solidFill>
                <a:latin typeface="微软雅黑" pitchFamily="34" charset="-122"/>
                <a:ea typeface="微软雅黑" pitchFamily="34" charset="-122"/>
              </a:rPr>
              <a:t>rBound</a:t>
            </a:r>
            <a:r>
              <a:rPr lang="en-US" altLang="zh-CN" sz="1200" dirty="0">
                <a:solidFill>
                  <a:schemeClr val="bg2"/>
                </a:solidFill>
                <a:latin typeface="微软雅黑" pitchFamily="34" charset="-122"/>
                <a:ea typeface="微软雅黑" pitchFamily="34" charset="-122"/>
              </a:rPr>
              <a:t>)</a:t>
            </a:r>
            <a:r>
              <a:rPr lang="zh-CN" altLang="en-US" sz="1200" dirty="0">
                <a:solidFill>
                  <a:schemeClr val="bg2"/>
                </a:solidFill>
                <a:latin typeface="微软雅黑" pitchFamily="34" charset="-122"/>
                <a:ea typeface="微软雅黑" pitchFamily="34" charset="-122"/>
              </a:rPr>
              <a:t>的均匀分布随机数为例，首先生成</a:t>
            </a:r>
            <a:r>
              <a:rPr lang="en-US" altLang="zh-CN" sz="1200" dirty="0">
                <a:solidFill>
                  <a:schemeClr val="bg2"/>
                </a:solidFill>
                <a:latin typeface="微软雅黑" pitchFamily="34" charset="-122"/>
                <a:ea typeface="微软雅黑" pitchFamily="34" charset="-122"/>
              </a:rPr>
              <a:t>[0, 1)</a:t>
            </a:r>
            <a:r>
              <a:rPr lang="zh-CN" altLang="en-US" sz="1200" dirty="0">
                <a:solidFill>
                  <a:schemeClr val="bg2"/>
                </a:solidFill>
                <a:latin typeface="微软雅黑" pitchFamily="34" charset="-122"/>
                <a:ea typeface="微软雅黑" pitchFamily="34" charset="-122"/>
              </a:rPr>
              <a:t>均匀分布随机数，然后通过分布转换将数据映射到对应的空间。</a:t>
            </a:r>
            <a:endParaRPr lang="en-US" altLang="zh-CN" sz="1200" dirty="0">
              <a:solidFill>
                <a:schemeClr val="bg2"/>
              </a:solidFill>
              <a:latin typeface="微软雅黑" pitchFamily="34" charset="-122"/>
              <a:ea typeface="微软雅黑" pitchFamily="34" charset="-122"/>
            </a:endParaRPr>
          </a:p>
          <a:p>
            <a:pPr>
              <a:lnSpc>
                <a:spcPct val="150000"/>
              </a:lnSpc>
            </a:pPr>
            <a:r>
              <a:rPr lang="zh-CN" altLang="en-US" sz="1200" dirty="0">
                <a:solidFill>
                  <a:schemeClr val="bg2"/>
                </a:solidFill>
                <a:latin typeface="微软雅黑" pitchFamily="34" charset="-122"/>
                <a:ea typeface="微软雅黑" pitchFamily="34" charset="-122"/>
              </a:rPr>
              <a:t>操作相对简单，可做循环合并，增加指令的并行能力和乱序执行的可能，从微观数据来看</a:t>
            </a:r>
            <a:r>
              <a:rPr lang="en-US" altLang="zh-CN" sz="1200" dirty="0">
                <a:solidFill>
                  <a:schemeClr val="bg2"/>
                </a:solidFill>
                <a:latin typeface="微软雅黑" pitchFamily="34" charset="-122"/>
                <a:ea typeface="微软雅黑" pitchFamily="34" charset="-122"/>
              </a:rPr>
              <a:t>IPC</a:t>
            </a:r>
            <a:r>
              <a:rPr lang="zh-CN" altLang="en-US" sz="1200" dirty="0">
                <a:solidFill>
                  <a:schemeClr val="bg2"/>
                </a:solidFill>
                <a:latin typeface="微软雅黑" pitchFamily="34" charset="-122"/>
                <a:ea typeface="微软雅黑" pitchFamily="34" charset="-122"/>
              </a:rPr>
              <a:t>利用率更高。</a:t>
            </a:r>
          </a:p>
        </p:txBody>
      </p:sp>
      <p:pic>
        <p:nvPicPr>
          <p:cNvPr id="8" name="图片 7"/>
          <p:cNvPicPr>
            <a:picLocks noChangeAspect="1"/>
          </p:cNvPicPr>
          <p:nvPr/>
        </p:nvPicPr>
        <p:blipFill>
          <a:blip r:embed="rId3"/>
          <a:stretch>
            <a:fillRect/>
          </a:stretch>
        </p:blipFill>
        <p:spPr>
          <a:xfrm>
            <a:off x="8990171" y="1258247"/>
            <a:ext cx="2115385" cy="1038225"/>
          </a:xfrm>
          <a:prstGeom prst="rect">
            <a:avLst/>
          </a:prstGeom>
        </p:spPr>
      </p:pic>
      <p:pic>
        <p:nvPicPr>
          <p:cNvPr id="9" name="图片 8"/>
          <p:cNvPicPr>
            <a:picLocks noChangeAspect="1"/>
          </p:cNvPicPr>
          <p:nvPr/>
        </p:nvPicPr>
        <p:blipFill>
          <a:blip r:embed="rId4"/>
          <a:stretch>
            <a:fillRect/>
          </a:stretch>
        </p:blipFill>
        <p:spPr>
          <a:xfrm>
            <a:off x="5540694" y="2338861"/>
            <a:ext cx="3419474" cy="1754562"/>
          </a:xfrm>
          <a:prstGeom prst="rect">
            <a:avLst/>
          </a:prstGeom>
        </p:spPr>
      </p:pic>
      <p:pic>
        <p:nvPicPr>
          <p:cNvPr id="10" name="图片 9"/>
          <p:cNvPicPr>
            <a:picLocks noChangeAspect="1"/>
          </p:cNvPicPr>
          <p:nvPr/>
        </p:nvPicPr>
        <p:blipFill>
          <a:blip r:embed="rId5"/>
          <a:stretch>
            <a:fillRect/>
          </a:stretch>
        </p:blipFill>
        <p:spPr>
          <a:xfrm>
            <a:off x="5540694" y="4135811"/>
            <a:ext cx="3419474" cy="1761547"/>
          </a:xfrm>
          <a:prstGeom prst="rect">
            <a:avLst/>
          </a:prstGeom>
        </p:spPr>
      </p:pic>
      <p:sp>
        <p:nvSpPr>
          <p:cNvPr id="11" name="矩形 10"/>
          <p:cNvSpPr/>
          <p:nvPr/>
        </p:nvSpPr>
        <p:spPr>
          <a:xfrm>
            <a:off x="7915275" y="3216142"/>
            <a:ext cx="1044892" cy="223331"/>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a:solidFill>
                <a:srgbClr val="C00000"/>
              </a:solidFill>
            </a:endParaRPr>
          </a:p>
        </p:txBody>
      </p:sp>
      <p:sp>
        <p:nvSpPr>
          <p:cNvPr id="12" name="矩形 11"/>
          <p:cNvSpPr/>
          <p:nvPr/>
        </p:nvSpPr>
        <p:spPr>
          <a:xfrm>
            <a:off x="7945279" y="5016584"/>
            <a:ext cx="1044892" cy="223331"/>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a:solidFill>
                <a:srgbClr val="C00000"/>
              </a:solidFill>
            </a:endParaRPr>
          </a:p>
        </p:txBody>
      </p:sp>
    </p:spTree>
    <p:extLst>
      <p:ext uri="{BB962C8B-B14F-4D97-AF65-F5344CB8AC3E}">
        <p14:creationId xmlns:p14="http://schemas.microsoft.com/office/powerpoint/2010/main" val="693897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272" y="32626"/>
            <a:ext cx="5395868" cy="720000"/>
          </a:xfrm>
        </p:spPr>
        <p:txBody>
          <a:bodyPr/>
          <a:lstStyle/>
          <a:p>
            <a:r>
              <a:rPr lang="zh-CN" altLang="en-US" sz="2400" b="1" dirty="0"/>
              <a:t>循环优化指南 之 拆分大循环 </a:t>
            </a:r>
          </a:p>
        </p:txBody>
      </p:sp>
      <p:sp>
        <p:nvSpPr>
          <p:cNvPr id="3" name="内容占位符 2"/>
          <p:cNvSpPr>
            <a:spLocks noGrp="1"/>
          </p:cNvSpPr>
          <p:nvPr>
            <p:ph idx="1"/>
          </p:nvPr>
        </p:nvSpPr>
        <p:spPr>
          <a:xfrm>
            <a:off x="714413" y="1571177"/>
            <a:ext cx="4785898" cy="1640201"/>
          </a:xfrm>
          <a:ln>
            <a:solidFill>
              <a:schemeClr val="bg2"/>
            </a:solidFill>
          </a:ln>
        </p:spPr>
        <p:txBody>
          <a:bodyPr/>
          <a:lstStyle/>
          <a:p>
            <a:pPr marL="0" indent="0">
              <a:lnSpc>
                <a:spcPct val="150000"/>
              </a:lnSpc>
              <a:buNone/>
            </a:pPr>
            <a:r>
              <a:rPr lang="zh-CN" altLang="en-US" sz="1400" dirty="0"/>
              <a:t>原理知识：</a:t>
            </a:r>
            <a:endParaRPr lang="en-US" altLang="zh-CN" sz="1400" dirty="0"/>
          </a:p>
          <a:p>
            <a:pPr>
              <a:lnSpc>
                <a:spcPct val="150000"/>
              </a:lnSpc>
              <a:buClrTx/>
            </a:pPr>
            <a:r>
              <a:rPr lang="zh-CN" altLang="en-US" sz="1200" b="0" dirty="0"/>
              <a:t>针对较为复杂或计算密集的循环，可以将大循环拆分至多个小循环内执行，可以提升寄存器的利用效率；</a:t>
            </a:r>
            <a:endParaRPr lang="en-US" altLang="zh-CN" sz="1200" b="0" dirty="0"/>
          </a:p>
          <a:p>
            <a:pPr>
              <a:lnSpc>
                <a:spcPct val="150000"/>
              </a:lnSpc>
              <a:buClrTx/>
            </a:pPr>
            <a:r>
              <a:rPr lang="zh-CN" altLang="en-US" sz="1200" b="0" dirty="0"/>
              <a:t>拆分大循环与合并小循环的使用是相对概念，难以绝对而言。</a:t>
            </a:r>
            <a:endParaRPr lang="en-US" altLang="zh-CN" sz="1200" b="0" dirty="0"/>
          </a:p>
        </p:txBody>
      </p:sp>
      <p:pic>
        <p:nvPicPr>
          <p:cNvPr id="5" name="图片 4"/>
          <p:cNvPicPr>
            <a:picLocks noChangeAspect="1"/>
          </p:cNvPicPr>
          <p:nvPr/>
        </p:nvPicPr>
        <p:blipFill>
          <a:blip r:embed="rId2"/>
          <a:stretch>
            <a:fillRect/>
          </a:stretch>
        </p:blipFill>
        <p:spPr>
          <a:xfrm>
            <a:off x="5999260" y="781998"/>
            <a:ext cx="4686300" cy="476250"/>
          </a:xfrm>
          <a:prstGeom prst="rect">
            <a:avLst/>
          </a:prstGeom>
        </p:spPr>
      </p:pic>
      <p:pic>
        <p:nvPicPr>
          <p:cNvPr id="6" name="图片 5"/>
          <p:cNvPicPr>
            <a:picLocks noChangeAspect="1"/>
          </p:cNvPicPr>
          <p:nvPr/>
        </p:nvPicPr>
        <p:blipFill>
          <a:blip r:embed="rId3"/>
          <a:stretch>
            <a:fillRect/>
          </a:stretch>
        </p:blipFill>
        <p:spPr>
          <a:xfrm>
            <a:off x="5999260" y="3340295"/>
            <a:ext cx="2809875" cy="876300"/>
          </a:xfrm>
          <a:prstGeom prst="rect">
            <a:avLst/>
          </a:prstGeom>
        </p:spPr>
      </p:pic>
      <p:sp>
        <p:nvSpPr>
          <p:cNvPr id="7" name="文本框 6"/>
          <p:cNvSpPr txBox="1"/>
          <p:nvPr/>
        </p:nvSpPr>
        <p:spPr>
          <a:xfrm>
            <a:off x="714413" y="3462099"/>
            <a:ext cx="4925179" cy="2341199"/>
          </a:xfrm>
          <a:prstGeom prst="rect">
            <a:avLst/>
          </a:prstGeom>
          <a:noFill/>
        </p:spPr>
        <p:txBody>
          <a:bodyPr wrap="square" rtlCol="0">
            <a:noAutofit/>
          </a:bodyPr>
          <a:lstStyle/>
          <a:p>
            <a:pPr algn="just">
              <a:lnSpc>
                <a:spcPct val="150000"/>
              </a:lnSpc>
            </a:pPr>
            <a:r>
              <a:rPr lang="zh-CN" altLang="en-US" sz="1200" dirty="0">
                <a:solidFill>
                  <a:schemeClr val="bg2"/>
                </a:solidFill>
                <a:latin typeface="微软雅黑" pitchFamily="34" charset="-122"/>
                <a:ea typeface="微软雅黑" pitchFamily="34" charset="-122"/>
              </a:rPr>
              <a:t>以生成标准高斯分布随机数为例，首先生成两个</a:t>
            </a:r>
            <a:r>
              <a:rPr lang="en-US" altLang="zh-CN" sz="1200" dirty="0">
                <a:solidFill>
                  <a:schemeClr val="bg2"/>
                </a:solidFill>
                <a:latin typeface="微软雅黑" pitchFamily="34" charset="-122"/>
                <a:ea typeface="微软雅黑" pitchFamily="34" charset="-122"/>
              </a:rPr>
              <a:t>[0, 1)</a:t>
            </a:r>
            <a:r>
              <a:rPr lang="zh-CN" altLang="en-US" sz="1200" dirty="0">
                <a:solidFill>
                  <a:schemeClr val="bg2"/>
                </a:solidFill>
                <a:latin typeface="微软雅黑" pitchFamily="34" charset="-122"/>
                <a:ea typeface="微软雅黑" pitchFamily="34" charset="-122"/>
              </a:rPr>
              <a:t>均匀分布随机数，然后通过</a:t>
            </a:r>
            <a:r>
              <a:rPr lang="en-US" altLang="zh-CN" sz="1200" dirty="0" err="1">
                <a:solidFill>
                  <a:schemeClr val="bg2"/>
                </a:solidFill>
                <a:latin typeface="微软雅黑" pitchFamily="34" charset="-122"/>
                <a:ea typeface="微软雅黑" pitchFamily="34" charset="-122"/>
              </a:rPr>
              <a:t>BoxMuller</a:t>
            </a:r>
            <a:r>
              <a:rPr lang="zh-CN" altLang="en-US" sz="1200" dirty="0">
                <a:solidFill>
                  <a:schemeClr val="bg2"/>
                </a:solidFill>
                <a:latin typeface="微软雅黑" pitchFamily="34" charset="-122"/>
                <a:ea typeface="微软雅黑" pitchFamily="34" charset="-122"/>
              </a:rPr>
              <a:t>分布转换方法将数据映射到对应的空间；其中</a:t>
            </a:r>
            <a:r>
              <a:rPr lang="en-US" altLang="zh-CN" sz="1200" dirty="0" err="1">
                <a:solidFill>
                  <a:schemeClr val="bg2"/>
                </a:solidFill>
                <a:latin typeface="微软雅黑" pitchFamily="34" charset="-122"/>
                <a:ea typeface="微软雅黑" pitchFamily="34" charset="-122"/>
              </a:rPr>
              <a:t>BoxMuller</a:t>
            </a:r>
            <a:r>
              <a:rPr lang="zh-CN" altLang="en-US" sz="1200" dirty="0">
                <a:solidFill>
                  <a:schemeClr val="bg2"/>
                </a:solidFill>
                <a:latin typeface="微软雅黑" pitchFamily="34" charset="-122"/>
                <a:ea typeface="微软雅黑" pitchFamily="34" charset="-122"/>
              </a:rPr>
              <a:t>方法需要使用</a:t>
            </a:r>
            <a:r>
              <a:rPr lang="en-US" altLang="zh-CN" sz="1200" dirty="0">
                <a:solidFill>
                  <a:schemeClr val="bg2"/>
                </a:solidFill>
                <a:latin typeface="微软雅黑" pitchFamily="34" charset="-122"/>
                <a:ea typeface="微软雅黑" pitchFamily="34" charset="-122"/>
              </a:rPr>
              <a:t>Ln</a:t>
            </a:r>
            <a:r>
              <a:rPr lang="zh-CN" altLang="en-US" sz="1200" dirty="0">
                <a:solidFill>
                  <a:schemeClr val="bg2"/>
                </a:solidFill>
                <a:latin typeface="微软雅黑" pitchFamily="34" charset="-122"/>
                <a:ea typeface="微软雅黑" pitchFamily="34" charset="-122"/>
              </a:rPr>
              <a:t>、</a:t>
            </a:r>
            <a:r>
              <a:rPr lang="en-US" altLang="zh-CN" sz="1200" dirty="0" err="1">
                <a:solidFill>
                  <a:schemeClr val="bg2"/>
                </a:solidFill>
                <a:latin typeface="微软雅黑" pitchFamily="34" charset="-122"/>
                <a:ea typeface="微软雅黑" pitchFamily="34" charset="-122"/>
              </a:rPr>
              <a:t>Sqrt</a:t>
            </a:r>
            <a:r>
              <a:rPr lang="zh-CN" altLang="en-US" sz="1200" dirty="0">
                <a:solidFill>
                  <a:schemeClr val="bg2"/>
                </a:solidFill>
                <a:latin typeface="微软雅黑" pitchFamily="34" charset="-122"/>
                <a:ea typeface="微软雅黑" pitchFamily="34" charset="-122"/>
              </a:rPr>
              <a:t>和</a:t>
            </a:r>
            <a:r>
              <a:rPr lang="en-US" altLang="zh-CN" sz="1200" dirty="0">
                <a:solidFill>
                  <a:schemeClr val="bg2"/>
                </a:solidFill>
                <a:latin typeface="微软雅黑" pitchFamily="34" charset="-122"/>
                <a:ea typeface="微软雅黑" pitchFamily="34" charset="-122"/>
              </a:rPr>
              <a:t>Sin</a:t>
            </a:r>
            <a:r>
              <a:rPr lang="zh-CN" altLang="en-US" sz="1200" dirty="0">
                <a:solidFill>
                  <a:schemeClr val="bg2"/>
                </a:solidFill>
                <a:latin typeface="微软雅黑" pitchFamily="34" charset="-122"/>
                <a:ea typeface="微软雅黑" pitchFamily="34" charset="-122"/>
              </a:rPr>
              <a:t>操作，属于计算密集操作。</a:t>
            </a:r>
            <a:endParaRPr lang="en-US" altLang="zh-CN" sz="1200" dirty="0">
              <a:solidFill>
                <a:schemeClr val="bg2"/>
              </a:solidFill>
              <a:latin typeface="微软雅黑" pitchFamily="34" charset="-122"/>
              <a:ea typeface="微软雅黑" pitchFamily="34" charset="-122"/>
            </a:endParaRPr>
          </a:p>
          <a:p>
            <a:pPr algn="just">
              <a:lnSpc>
                <a:spcPct val="150000"/>
              </a:lnSpc>
            </a:pPr>
            <a:endParaRPr lang="en-US" altLang="zh-CN" sz="1200" dirty="0">
              <a:solidFill>
                <a:schemeClr val="bg2"/>
              </a:solidFill>
              <a:latin typeface="微软雅黑" pitchFamily="34" charset="-122"/>
              <a:ea typeface="微软雅黑" pitchFamily="34" charset="-122"/>
            </a:endParaRPr>
          </a:p>
          <a:p>
            <a:pPr algn="just">
              <a:lnSpc>
                <a:spcPct val="150000"/>
              </a:lnSpc>
            </a:pPr>
            <a:r>
              <a:rPr lang="zh-CN" altLang="en-US" sz="1200" dirty="0">
                <a:solidFill>
                  <a:schemeClr val="bg2"/>
                </a:solidFill>
                <a:latin typeface="微软雅黑" pitchFamily="34" charset="-122"/>
                <a:ea typeface="微软雅黑" pitchFamily="34" charset="-122"/>
              </a:rPr>
              <a:t>在实际案例中，将循环拆分后性能得到大幅度提升（业务场景性能提升</a:t>
            </a:r>
            <a:r>
              <a:rPr lang="en-US" altLang="zh-CN" sz="1200" dirty="0">
                <a:solidFill>
                  <a:schemeClr val="bg2"/>
                </a:solidFill>
                <a:latin typeface="微软雅黑" pitchFamily="34" charset="-122"/>
                <a:ea typeface="微软雅黑" pitchFamily="34" charset="-122"/>
              </a:rPr>
              <a:t>200%</a:t>
            </a:r>
            <a:r>
              <a:rPr lang="zh-CN" altLang="en-US" sz="1200" dirty="0">
                <a:solidFill>
                  <a:schemeClr val="bg2"/>
                </a:solidFill>
                <a:latin typeface="微软雅黑" pitchFamily="34" charset="-122"/>
                <a:ea typeface="微软雅黑" pitchFamily="34" charset="-122"/>
              </a:rPr>
              <a:t>），减轻同一个循环的计算密度，提升寄存器的利用效率，同时也在一定程度上减少</a:t>
            </a:r>
            <a:r>
              <a:rPr lang="en-US" altLang="zh-CN" sz="1200" dirty="0">
                <a:solidFill>
                  <a:schemeClr val="bg2"/>
                </a:solidFill>
                <a:latin typeface="微软雅黑" pitchFamily="34" charset="-122"/>
                <a:ea typeface="微软雅黑" pitchFamily="34" charset="-122"/>
              </a:rPr>
              <a:t>page-faults</a:t>
            </a:r>
            <a:r>
              <a:rPr lang="zh-CN" altLang="en-US" sz="1200" dirty="0">
                <a:solidFill>
                  <a:schemeClr val="bg2"/>
                </a:solidFill>
                <a:latin typeface="微软雅黑" pitchFamily="34" charset="-122"/>
                <a:ea typeface="微软雅黑" pitchFamily="34" charset="-122"/>
              </a:rPr>
              <a:t>。</a:t>
            </a:r>
          </a:p>
        </p:txBody>
      </p:sp>
      <p:pic>
        <p:nvPicPr>
          <p:cNvPr id="8" name="图片 7"/>
          <p:cNvPicPr>
            <a:picLocks noChangeAspect="1"/>
          </p:cNvPicPr>
          <p:nvPr/>
        </p:nvPicPr>
        <p:blipFill>
          <a:blip r:embed="rId4"/>
          <a:stretch>
            <a:fillRect/>
          </a:stretch>
        </p:blipFill>
        <p:spPr>
          <a:xfrm>
            <a:off x="5995899" y="1242411"/>
            <a:ext cx="3835004" cy="1982625"/>
          </a:xfrm>
          <a:prstGeom prst="rect">
            <a:avLst/>
          </a:prstGeom>
        </p:spPr>
      </p:pic>
      <p:pic>
        <p:nvPicPr>
          <p:cNvPr id="9" name="图片 8"/>
          <p:cNvPicPr>
            <a:picLocks noChangeAspect="1"/>
          </p:cNvPicPr>
          <p:nvPr/>
        </p:nvPicPr>
        <p:blipFill>
          <a:blip r:embed="rId5"/>
          <a:stretch>
            <a:fillRect/>
          </a:stretch>
        </p:blipFill>
        <p:spPr>
          <a:xfrm>
            <a:off x="3139973" y="5286823"/>
            <a:ext cx="7055315" cy="2391023"/>
          </a:xfrm>
          <a:prstGeom prst="rect">
            <a:avLst/>
          </a:prstGeom>
        </p:spPr>
      </p:pic>
      <p:sp>
        <p:nvSpPr>
          <p:cNvPr id="10" name="矩形 9"/>
          <p:cNvSpPr/>
          <p:nvPr/>
        </p:nvSpPr>
        <p:spPr>
          <a:xfrm>
            <a:off x="8553829" y="2115841"/>
            <a:ext cx="1283796" cy="351829"/>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a:solidFill>
                <a:srgbClr val="C00000"/>
              </a:solidFill>
            </a:endParaRPr>
          </a:p>
        </p:txBody>
      </p:sp>
      <p:sp>
        <p:nvSpPr>
          <p:cNvPr id="14" name="矩形 13"/>
          <p:cNvSpPr/>
          <p:nvPr/>
        </p:nvSpPr>
        <p:spPr>
          <a:xfrm>
            <a:off x="8553829" y="5092895"/>
            <a:ext cx="1283796" cy="351829"/>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a:solidFill>
                <a:srgbClr val="C00000"/>
              </a:solidFill>
            </a:endParaRPr>
          </a:p>
        </p:txBody>
      </p:sp>
    </p:spTree>
    <p:extLst>
      <p:ext uri="{BB962C8B-B14F-4D97-AF65-F5344CB8AC3E}">
        <p14:creationId xmlns:p14="http://schemas.microsoft.com/office/powerpoint/2010/main" val="3294282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6551" y="41859"/>
            <a:ext cx="5521182" cy="720000"/>
          </a:xfrm>
        </p:spPr>
        <p:txBody>
          <a:bodyPr/>
          <a:lstStyle/>
          <a:p>
            <a:r>
              <a:rPr lang="zh-CN" altLang="en-US" sz="2400" b="1" dirty="0">
                <a:latin typeface="微软雅黑" panose="020B0503020204020204" pitchFamily="34" charset="-122"/>
              </a:rPr>
              <a:t>语句优化指南 之 减少内存读写和分配</a:t>
            </a:r>
          </a:p>
        </p:txBody>
      </p:sp>
      <p:sp>
        <p:nvSpPr>
          <p:cNvPr id="3" name="内容占位符 2"/>
          <p:cNvSpPr>
            <a:spLocks noGrp="1"/>
          </p:cNvSpPr>
          <p:nvPr>
            <p:ph idx="1"/>
          </p:nvPr>
        </p:nvSpPr>
        <p:spPr>
          <a:xfrm>
            <a:off x="870291" y="1470069"/>
            <a:ext cx="5024789" cy="1813452"/>
          </a:xfrm>
          <a:ln>
            <a:solidFill>
              <a:schemeClr val="bg2"/>
            </a:solidFill>
          </a:ln>
        </p:spPr>
        <p:txBody>
          <a:bodyPr/>
          <a:lstStyle/>
          <a:p>
            <a:pPr marL="0" indent="0">
              <a:lnSpc>
                <a:spcPct val="150000"/>
              </a:lnSpc>
              <a:buNone/>
            </a:pPr>
            <a:r>
              <a:rPr lang="zh-CN" altLang="en-US" sz="1400" dirty="0">
                <a:latin typeface="微软雅黑" panose="020B0503020204020204" pitchFamily="34" charset="-122"/>
                <a:ea typeface="微软雅黑" panose="020B0503020204020204" pitchFamily="34" charset="-122"/>
              </a:rPr>
              <a:t>原理知识：</a:t>
            </a:r>
            <a:endParaRPr lang="en-US" altLang="zh-CN" sz="1400" dirty="0">
              <a:latin typeface="微软雅黑" panose="020B0503020204020204" pitchFamily="34" charset="-122"/>
              <a:ea typeface="微软雅黑" panose="020B0503020204020204" pitchFamily="34" charset="-122"/>
            </a:endParaRPr>
          </a:p>
          <a:p>
            <a:pPr>
              <a:lnSpc>
                <a:spcPct val="150000"/>
              </a:lnSpc>
              <a:buClrTx/>
            </a:pPr>
            <a:r>
              <a:rPr lang="zh-CN" altLang="en-US" sz="1200" b="0" dirty="0">
                <a:latin typeface="微软雅黑" panose="020B0503020204020204" pitchFamily="34" charset="-122"/>
                <a:ea typeface="微软雅黑" panose="020B0503020204020204" pitchFamily="34" charset="-122"/>
              </a:rPr>
              <a:t>使用临时变量等手段，减少对某一块固定内存空间的访问，可以提升编译器的优化能力；</a:t>
            </a:r>
            <a:endParaRPr lang="en-US" altLang="zh-CN" sz="1200" b="0" dirty="0">
              <a:latin typeface="微软雅黑" panose="020B0503020204020204" pitchFamily="34" charset="-122"/>
              <a:ea typeface="微软雅黑" panose="020B0503020204020204" pitchFamily="34" charset="-122"/>
            </a:endParaRPr>
          </a:p>
          <a:p>
            <a:pPr>
              <a:lnSpc>
                <a:spcPct val="150000"/>
              </a:lnSpc>
              <a:buClrTx/>
            </a:pPr>
            <a:r>
              <a:rPr lang="zh-CN" altLang="en-US" sz="1200" b="0" dirty="0">
                <a:latin typeface="微软雅黑" panose="020B0503020204020204" pitchFamily="34" charset="-122"/>
                <a:ea typeface="微软雅黑" panose="020B0503020204020204" pitchFamily="34" charset="-122"/>
              </a:rPr>
              <a:t>针对一些场景，可以重复利用内存空间，减少分配内存的次数来进行性能提升。</a:t>
            </a:r>
            <a:endParaRPr lang="en-US" altLang="zh-CN" sz="1200" b="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913563" y="1169893"/>
            <a:ext cx="4095750" cy="4431983"/>
          </a:xfrm>
          <a:prstGeom prst="rect">
            <a:avLst/>
          </a:prstGeom>
          <a:noFill/>
        </p:spPr>
        <p:txBody>
          <a:bodyPr wrap="square" lIns="0" tIns="0" rIns="0" bIns="0" rtlCol="0">
            <a:spAutoFit/>
          </a:bodyPr>
          <a:lstStyle/>
          <a:p>
            <a:pPr algn="l"/>
            <a:r>
              <a:rPr kumimoji="1" lang="zh-CN" altLang="en-US" dirty="0">
                <a:solidFill>
                  <a:srgbClr val="000000"/>
                </a:solidFill>
                <a:latin typeface="微软雅黑" panose="020B0503020204020204" pitchFamily="34" charset="-122"/>
                <a:ea typeface="微软雅黑" panose="020B0503020204020204" pitchFamily="34" charset="-122"/>
              </a:rPr>
              <a:t>实现一：</a:t>
            </a:r>
            <a:endParaRPr kumimoji="1" lang="en-US" altLang="zh-CN" dirty="0">
              <a:solidFill>
                <a:srgbClr val="000000"/>
              </a:solidFill>
              <a:latin typeface="微软雅黑" panose="020B0503020204020204" pitchFamily="34" charset="-122"/>
              <a:ea typeface="微软雅黑" panose="020B0503020204020204" pitchFamily="34" charset="-122"/>
            </a:endParaRPr>
          </a:p>
          <a:p>
            <a:pPr algn="l"/>
            <a:endParaRPr kumimoji="1" lang="en-US" altLang="zh-CN" dirty="0">
              <a:solidFill>
                <a:srgbClr val="000000"/>
              </a:solidFill>
              <a:latin typeface="微软雅黑" panose="020B0503020204020204" pitchFamily="34" charset="-122"/>
              <a:ea typeface="微软雅黑" panose="020B0503020204020204" pitchFamily="34" charset="-122"/>
            </a:endParaRPr>
          </a:p>
          <a:p>
            <a:pPr algn="l"/>
            <a:endParaRPr kumimoji="1" lang="en-US" altLang="zh-CN" dirty="0">
              <a:solidFill>
                <a:srgbClr val="000000"/>
              </a:solidFill>
              <a:latin typeface="微软雅黑" panose="020B0503020204020204" pitchFamily="34" charset="-122"/>
              <a:ea typeface="微软雅黑" panose="020B0503020204020204" pitchFamily="34" charset="-122"/>
            </a:endParaRPr>
          </a:p>
          <a:p>
            <a:pPr algn="l"/>
            <a:endParaRPr kumimoji="1" lang="en-US" altLang="zh-CN" dirty="0">
              <a:solidFill>
                <a:srgbClr val="000000"/>
              </a:solidFill>
              <a:latin typeface="微软雅黑" panose="020B0503020204020204" pitchFamily="34" charset="-122"/>
              <a:ea typeface="微软雅黑" panose="020B0503020204020204" pitchFamily="34" charset="-122"/>
            </a:endParaRPr>
          </a:p>
          <a:p>
            <a:pPr algn="l"/>
            <a:endParaRPr kumimoji="1" lang="en-US" altLang="zh-CN" dirty="0">
              <a:solidFill>
                <a:srgbClr val="000000"/>
              </a:solidFill>
              <a:latin typeface="微软雅黑" panose="020B0503020204020204" pitchFamily="34" charset="-122"/>
              <a:ea typeface="微软雅黑" panose="020B0503020204020204" pitchFamily="34" charset="-122"/>
            </a:endParaRPr>
          </a:p>
          <a:p>
            <a:pPr algn="l"/>
            <a:endParaRPr kumimoji="1" lang="en-US" altLang="zh-CN" dirty="0">
              <a:solidFill>
                <a:srgbClr val="000000"/>
              </a:solidFill>
              <a:latin typeface="微软雅黑" panose="020B0503020204020204" pitchFamily="34" charset="-122"/>
              <a:ea typeface="微软雅黑" panose="020B0503020204020204" pitchFamily="34" charset="-122"/>
            </a:endParaRPr>
          </a:p>
          <a:p>
            <a:pPr algn="l"/>
            <a:endParaRPr kumimoji="1" lang="en-US" altLang="zh-CN" dirty="0">
              <a:solidFill>
                <a:srgbClr val="000000"/>
              </a:solidFill>
              <a:latin typeface="微软雅黑" panose="020B0503020204020204" pitchFamily="34" charset="-122"/>
              <a:ea typeface="微软雅黑" panose="020B0503020204020204" pitchFamily="34" charset="-122"/>
            </a:endParaRPr>
          </a:p>
          <a:p>
            <a:pPr algn="l"/>
            <a:endParaRPr kumimoji="1" lang="en-US" altLang="zh-CN" dirty="0">
              <a:solidFill>
                <a:srgbClr val="000000"/>
              </a:solidFill>
              <a:latin typeface="微软雅黑" panose="020B0503020204020204" pitchFamily="34" charset="-122"/>
              <a:ea typeface="微软雅黑" panose="020B0503020204020204" pitchFamily="34" charset="-122"/>
            </a:endParaRPr>
          </a:p>
          <a:p>
            <a:pPr algn="l"/>
            <a:r>
              <a:rPr kumimoji="1" lang="zh-CN" altLang="en-US" dirty="0">
                <a:solidFill>
                  <a:srgbClr val="000000"/>
                </a:solidFill>
                <a:latin typeface="微软雅黑" panose="020B0503020204020204" pitchFamily="34" charset="-122"/>
                <a:ea typeface="微软雅黑" panose="020B0503020204020204" pitchFamily="34" charset="-122"/>
              </a:rPr>
              <a:t>实现二：</a:t>
            </a:r>
            <a:endParaRPr kumimoji="1" lang="en-US" altLang="zh-CN" dirty="0">
              <a:solidFill>
                <a:srgbClr val="000000"/>
              </a:solidFill>
              <a:latin typeface="微软雅黑" panose="020B0503020204020204" pitchFamily="34" charset="-122"/>
              <a:ea typeface="微软雅黑" panose="020B0503020204020204" pitchFamily="34" charset="-122"/>
            </a:endParaRPr>
          </a:p>
          <a:p>
            <a:pPr algn="l"/>
            <a:endParaRPr kumimoji="1" lang="en-US" altLang="zh-CN" dirty="0">
              <a:solidFill>
                <a:srgbClr val="000000"/>
              </a:solidFill>
              <a:latin typeface="微软雅黑" panose="020B0503020204020204" pitchFamily="34" charset="-122"/>
              <a:ea typeface="微软雅黑" panose="020B0503020204020204" pitchFamily="34" charset="-122"/>
            </a:endParaRPr>
          </a:p>
          <a:p>
            <a:pPr algn="l"/>
            <a:endParaRPr kumimoji="1" lang="en-US" altLang="zh-CN" dirty="0">
              <a:solidFill>
                <a:srgbClr val="000000"/>
              </a:solidFill>
              <a:latin typeface="微软雅黑" panose="020B0503020204020204" pitchFamily="34" charset="-122"/>
              <a:ea typeface="微软雅黑" panose="020B0503020204020204" pitchFamily="34" charset="-122"/>
            </a:endParaRPr>
          </a:p>
          <a:p>
            <a:pPr algn="l"/>
            <a:endParaRPr kumimoji="1" lang="en-US" altLang="zh-CN" dirty="0">
              <a:solidFill>
                <a:srgbClr val="000000"/>
              </a:solidFill>
              <a:latin typeface="微软雅黑" panose="020B0503020204020204" pitchFamily="34" charset="-122"/>
              <a:ea typeface="微软雅黑" panose="020B0503020204020204" pitchFamily="34" charset="-122"/>
            </a:endParaRPr>
          </a:p>
          <a:p>
            <a:pPr algn="l"/>
            <a:endParaRPr kumimoji="1" lang="en-US" altLang="zh-CN" dirty="0">
              <a:solidFill>
                <a:srgbClr val="000000"/>
              </a:solidFill>
              <a:latin typeface="微软雅黑" panose="020B0503020204020204" pitchFamily="34" charset="-122"/>
              <a:ea typeface="微软雅黑" panose="020B0503020204020204" pitchFamily="34" charset="-122"/>
            </a:endParaRPr>
          </a:p>
          <a:p>
            <a:pPr algn="l"/>
            <a:endParaRPr kumimoji="1" lang="en-US" altLang="zh-CN" dirty="0">
              <a:solidFill>
                <a:srgbClr val="000000"/>
              </a:solidFill>
              <a:latin typeface="微软雅黑" panose="020B0503020204020204" pitchFamily="34" charset="-122"/>
              <a:ea typeface="微软雅黑" panose="020B0503020204020204" pitchFamily="34" charset="-122"/>
            </a:endParaRPr>
          </a:p>
          <a:p>
            <a:pPr algn="l"/>
            <a:endParaRPr kumimoji="1" lang="en-US" altLang="zh-CN" dirty="0">
              <a:solidFill>
                <a:srgbClr val="000000"/>
              </a:solidFill>
              <a:latin typeface="微软雅黑" panose="020B0503020204020204" pitchFamily="34" charset="-122"/>
              <a:ea typeface="微软雅黑" panose="020B0503020204020204" pitchFamily="34" charset="-122"/>
            </a:endParaRPr>
          </a:p>
          <a:p>
            <a:pPr algn="l"/>
            <a:endParaRPr kumimoji="1" lang="zh-CN" altLang="en-US" dirty="0">
              <a:solidFill>
                <a:srgbClr val="000000"/>
              </a:solidFill>
              <a:latin typeface="微软雅黑" panose="020B0503020204020204" pitchFamily="34" charset="-122"/>
              <a:ea typeface="微软雅黑" panose="020B0503020204020204" pitchFamily="34" charset="-122"/>
            </a:endParaRPr>
          </a:p>
        </p:txBody>
      </p:sp>
      <p:sp>
        <p:nvSpPr>
          <p:cNvPr id="5" name="矩形 4"/>
          <p:cNvSpPr/>
          <p:nvPr/>
        </p:nvSpPr>
        <p:spPr>
          <a:xfrm>
            <a:off x="7748544" y="3098248"/>
            <a:ext cx="2596145" cy="2952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solidFill>
                  <a:schemeClr val="bg2"/>
                </a:solidFill>
                <a:latin typeface="微软雅黑" panose="020B0503020204020204" pitchFamily="34" charset="-122"/>
                <a:ea typeface="微软雅黑" panose="020B0503020204020204" pitchFamily="34" charset="-122"/>
              </a:rPr>
              <a:t>Output Array</a:t>
            </a:r>
            <a:endParaRPr lang="zh-CN" altLang="en-US" sz="1600" dirty="0">
              <a:solidFill>
                <a:schemeClr val="bg2"/>
              </a:solidFill>
              <a:latin typeface="微软雅黑" panose="020B0503020204020204" pitchFamily="34" charset="-122"/>
              <a:ea typeface="微软雅黑" panose="020B0503020204020204" pitchFamily="34" charset="-122"/>
            </a:endParaRPr>
          </a:p>
        </p:txBody>
      </p:sp>
      <p:sp>
        <p:nvSpPr>
          <p:cNvPr id="6" name="矩形 5"/>
          <p:cNvSpPr/>
          <p:nvPr/>
        </p:nvSpPr>
        <p:spPr>
          <a:xfrm>
            <a:off x="7748546" y="1740445"/>
            <a:ext cx="2596144" cy="2952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solidFill>
                  <a:schemeClr val="bg2"/>
                </a:solidFill>
                <a:latin typeface="微软雅黑" panose="020B0503020204020204" pitchFamily="34" charset="-122"/>
                <a:ea typeface="微软雅黑" panose="020B0503020204020204" pitchFamily="34" charset="-122"/>
              </a:rPr>
              <a:t>Temp Array</a:t>
            </a:r>
            <a:endParaRPr lang="zh-CN" altLang="en-US" sz="1600" dirty="0">
              <a:solidFill>
                <a:schemeClr val="bg2"/>
              </a:solidFill>
              <a:latin typeface="微软雅黑" panose="020B0503020204020204" pitchFamily="34" charset="-122"/>
              <a:ea typeface="微软雅黑" panose="020B0503020204020204" pitchFamily="34" charset="-122"/>
            </a:endParaRPr>
          </a:p>
        </p:txBody>
      </p:sp>
      <p:cxnSp>
        <p:nvCxnSpPr>
          <p:cNvPr id="7" name="直接箭头连接符 6"/>
          <p:cNvCxnSpPr/>
          <p:nvPr/>
        </p:nvCxnSpPr>
        <p:spPr>
          <a:xfrm>
            <a:off x="9037778" y="1414861"/>
            <a:ext cx="0" cy="32558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8390626" y="1224300"/>
            <a:ext cx="1353095" cy="161583"/>
          </a:xfrm>
          <a:prstGeom prst="rect">
            <a:avLst/>
          </a:prstGeom>
          <a:noFill/>
        </p:spPr>
        <p:txBody>
          <a:bodyPr wrap="square" lIns="0" tIns="0" rIns="0" bIns="0" rtlCol="0">
            <a:spAutoFit/>
          </a:bodyPr>
          <a:lstStyle/>
          <a:p>
            <a:pPr algn="l"/>
            <a:r>
              <a:rPr kumimoji="1" lang="zh-CN" altLang="en-US" sz="1050" dirty="0">
                <a:solidFill>
                  <a:schemeClr val="bg2"/>
                </a:solidFill>
                <a:latin typeface="微软雅黑" panose="020B0503020204020204" pitchFamily="34" charset="-122"/>
                <a:ea typeface="微软雅黑" panose="020B0503020204020204" pitchFamily="34" charset="-122"/>
              </a:rPr>
              <a:t>内部申请额外内存空间</a:t>
            </a:r>
          </a:p>
        </p:txBody>
      </p:sp>
      <p:sp>
        <p:nvSpPr>
          <p:cNvPr id="9" name="矩形 8"/>
          <p:cNvSpPr/>
          <p:nvPr/>
        </p:nvSpPr>
        <p:spPr>
          <a:xfrm>
            <a:off x="7748545" y="2198376"/>
            <a:ext cx="2596145" cy="2952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solidFill>
                  <a:schemeClr val="bg2"/>
                </a:solidFill>
                <a:latin typeface="微软雅黑" panose="020B0503020204020204" pitchFamily="34" charset="-122"/>
                <a:ea typeface="微软雅黑" panose="020B0503020204020204" pitchFamily="34" charset="-122"/>
              </a:rPr>
              <a:t>Temp Array(filled)</a:t>
            </a:r>
            <a:endParaRPr lang="zh-CN" altLang="en-US" sz="1600" dirty="0">
              <a:solidFill>
                <a:schemeClr val="bg2"/>
              </a:solidFill>
              <a:latin typeface="微软雅黑" panose="020B0503020204020204" pitchFamily="34" charset="-122"/>
              <a:ea typeface="微软雅黑" panose="020B0503020204020204" pitchFamily="34" charset="-122"/>
            </a:endParaRPr>
          </a:p>
        </p:txBody>
      </p:sp>
      <p:cxnSp>
        <p:nvCxnSpPr>
          <p:cNvPr id="10" name="直接箭头连接符 9"/>
          <p:cNvCxnSpPr>
            <a:stCxn id="9" idx="2"/>
            <a:endCxn id="5" idx="0"/>
          </p:cNvCxnSpPr>
          <p:nvPr/>
        </p:nvCxnSpPr>
        <p:spPr>
          <a:xfrm flipH="1">
            <a:off x="9046617" y="2493651"/>
            <a:ext cx="1" cy="60459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9087732" y="2688110"/>
            <a:ext cx="1607397" cy="161583"/>
          </a:xfrm>
          <a:prstGeom prst="rect">
            <a:avLst/>
          </a:prstGeom>
          <a:noFill/>
        </p:spPr>
        <p:txBody>
          <a:bodyPr wrap="square" lIns="0" tIns="0" rIns="0" bIns="0" rtlCol="0">
            <a:spAutoFit/>
          </a:bodyPr>
          <a:lstStyle/>
          <a:p>
            <a:pPr algn="l"/>
            <a:r>
              <a:rPr kumimoji="1" lang="zh-CN" altLang="en-US" sz="1050">
                <a:solidFill>
                  <a:schemeClr val="bg2"/>
                </a:solidFill>
                <a:latin typeface="微软雅黑" panose="020B0503020204020204" pitchFamily="34" charset="-122"/>
                <a:ea typeface="微软雅黑" panose="020B0503020204020204" pitchFamily="34" charset="-122"/>
              </a:rPr>
              <a:t>转换并拷贝赋值</a:t>
            </a:r>
            <a:endParaRPr kumimoji="1" lang="zh-CN" altLang="en-US" sz="1050" dirty="0">
              <a:solidFill>
                <a:schemeClr val="bg2"/>
              </a:solidFill>
              <a:latin typeface="微软雅黑" panose="020B0503020204020204" pitchFamily="34" charset="-122"/>
              <a:ea typeface="微软雅黑" panose="020B0503020204020204" pitchFamily="34" charset="-122"/>
            </a:endParaRPr>
          </a:p>
        </p:txBody>
      </p:sp>
      <p:sp>
        <p:nvSpPr>
          <p:cNvPr id="12" name="矩形 11"/>
          <p:cNvSpPr/>
          <p:nvPr/>
        </p:nvSpPr>
        <p:spPr>
          <a:xfrm>
            <a:off x="7789660" y="5188353"/>
            <a:ext cx="2555029" cy="2952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solidFill>
                  <a:schemeClr val="bg2"/>
                </a:solidFill>
                <a:latin typeface="微软雅黑" panose="020B0503020204020204" pitchFamily="34" charset="-122"/>
                <a:ea typeface="微软雅黑" panose="020B0503020204020204" pitchFamily="34" charset="-122"/>
              </a:rPr>
              <a:t>Output Array</a:t>
            </a:r>
            <a:endParaRPr lang="zh-CN" altLang="en-US" sz="1600" dirty="0">
              <a:solidFill>
                <a:schemeClr val="bg2"/>
              </a:solidFill>
              <a:latin typeface="微软雅黑" panose="020B0503020204020204" pitchFamily="34" charset="-122"/>
              <a:ea typeface="微软雅黑" panose="020B0503020204020204" pitchFamily="34" charset="-122"/>
            </a:endParaRPr>
          </a:p>
        </p:txBody>
      </p:sp>
      <p:sp>
        <p:nvSpPr>
          <p:cNvPr id="13" name="矩形 12"/>
          <p:cNvSpPr/>
          <p:nvPr/>
        </p:nvSpPr>
        <p:spPr>
          <a:xfrm>
            <a:off x="7789659" y="3764875"/>
            <a:ext cx="2555030" cy="2952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solidFill>
                  <a:schemeClr val="bg2"/>
                </a:solidFill>
                <a:latin typeface="微软雅黑" panose="020B0503020204020204" pitchFamily="34" charset="-122"/>
                <a:ea typeface="微软雅黑" panose="020B0503020204020204" pitchFamily="34" charset="-122"/>
              </a:rPr>
              <a:t>Output Array</a:t>
            </a:r>
            <a:endParaRPr lang="zh-CN" altLang="en-US" sz="1600" dirty="0">
              <a:solidFill>
                <a:schemeClr val="bg2"/>
              </a:solidFill>
              <a:latin typeface="微软雅黑" panose="020B0503020204020204" pitchFamily="34" charset="-122"/>
              <a:ea typeface="微软雅黑" panose="020B0503020204020204" pitchFamily="34" charset="-122"/>
            </a:endParaRPr>
          </a:p>
        </p:txBody>
      </p:sp>
      <p:sp>
        <p:nvSpPr>
          <p:cNvPr id="14" name="矩形 13"/>
          <p:cNvSpPr/>
          <p:nvPr/>
        </p:nvSpPr>
        <p:spPr>
          <a:xfrm>
            <a:off x="7789660" y="4288481"/>
            <a:ext cx="2555030" cy="29527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solidFill>
                  <a:schemeClr val="bg2"/>
                </a:solidFill>
                <a:latin typeface="微软雅黑" panose="020B0503020204020204" pitchFamily="34" charset="-122"/>
                <a:ea typeface="微软雅黑" panose="020B0503020204020204" pitchFamily="34" charset="-122"/>
              </a:rPr>
              <a:t>Output Array(filled)</a:t>
            </a:r>
            <a:endParaRPr lang="zh-CN" altLang="en-US" sz="1600" dirty="0">
              <a:solidFill>
                <a:schemeClr val="bg2"/>
              </a:solidFill>
              <a:latin typeface="微软雅黑" panose="020B0503020204020204" pitchFamily="34" charset="-122"/>
              <a:ea typeface="微软雅黑" panose="020B0503020204020204" pitchFamily="34" charset="-122"/>
            </a:endParaRPr>
          </a:p>
        </p:txBody>
      </p:sp>
      <p:cxnSp>
        <p:nvCxnSpPr>
          <p:cNvPr id="15" name="直接箭头连接符 14"/>
          <p:cNvCxnSpPr>
            <a:stCxn id="14" idx="2"/>
            <a:endCxn id="12" idx="0"/>
          </p:cNvCxnSpPr>
          <p:nvPr/>
        </p:nvCxnSpPr>
        <p:spPr>
          <a:xfrm>
            <a:off x="9067175" y="4583756"/>
            <a:ext cx="0" cy="60459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9111921" y="4727535"/>
            <a:ext cx="2241187" cy="323165"/>
          </a:xfrm>
          <a:prstGeom prst="rect">
            <a:avLst/>
          </a:prstGeom>
          <a:noFill/>
        </p:spPr>
        <p:txBody>
          <a:bodyPr wrap="square" lIns="0" tIns="0" rIns="0" bIns="0" rtlCol="0">
            <a:spAutoFit/>
          </a:bodyPr>
          <a:lstStyle/>
          <a:p>
            <a:pPr algn="l"/>
            <a:r>
              <a:rPr kumimoji="1" lang="zh-CN" altLang="en-US" sz="1050" dirty="0">
                <a:solidFill>
                  <a:schemeClr val="bg2"/>
                </a:solidFill>
                <a:latin typeface="微软雅黑" panose="020B0503020204020204" pitchFamily="34" charset="-122"/>
                <a:ea typeface="微软雅黑" panose="020B0503020204020204" pitchFamily="34" charset="-122"/>
              </a:rPr>
              <a:t>转换并拷贝赋值</a:t>
            </a:r>
            <a:endParaRPr kumimoji="1" lang="en-US" altLang="zh-CN" sz="1050" dirty="0">
              <a:solidFill>
                <a:schemeClr val="bg2"/>
              </a:solidFill>
              <a:latin typeface="微软雅黑" panose="020B0503020204020204" pitchFamily="34" charset="-122"/>
              <a:ea typeface="微软雅黑" panose="020B0503020204020204" pitchFamily="34" charset="-122"/>
            </a:endParaRPr>
          </a:p>
          <a:p>
            <a:pPr algn="l"/>
            <a:r>
              <a:rPr kumimoji="1" lang="zh-CN" altLang="en-US" sz="1050" dirty="0">
                <a:solidFill>
                  <a:schemeClr val="bg2"/>
                </a:solidFill>
                <a:latin typeface="微软雅黑" panose="020B0503020204020204" pitchFamily="34" charset="-122"/>
                <a:ea typeface="微软雅黑" panose="020B0503020204020204" pitchFamily="34" charset="-122"/>
              </a:rPr>
              <a:t>（可能涉及同位宽数据的类型转换）</a:t>
            </a:r>
          </a:p>
        </p:txBody>
      </p:sp>
      <p:cxnSp>
        <p:nvCxnSpPr>
          <p:cNvPr id="17" name="直接箭头连接符 16"/>
          <p:cNvCxnSpPr>
            <a:stCxn id="13" idx="2"/>
            <a:endCxn id="14" idx="0"/>
          </p:cNvCxnSpPr>
          <p:nvPr/>
        </p:nvCxnSpPr>
        <p:spPr>
          <a:xfrm>
            <a:off x="9067174" y="4060150"/>
            <a:ext cx="1" cy="22833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902289" y="3570514"/>
            <a:ext cx="5222285" cy="2499182"/>
          </a:xfrm>
          <a:prstGeom prst="rect">
            <a:avLst/>
          </a:prstGeom>
          <a:noFill/>
        </p:spPr>
        <p:txBody>
          <a:bodyPr wrap="square" rtlCol="0">
            <a:noAutofit/>
          </a:bodyPr>
          <a:lstStyle/>
          <a:p>
            <a:pPr>
              <a:lnSpc>
                <a:spcPct val="150000"/>
              </a:lnSpc>
            </a:pPr>
            <a:r>
              <a:rPr kumimoji="1" lang="zh-CN" altLang="en-US" sz="1050" dirty="0">
                <a:solidFill>
                  <a:srgbClr val="000000"/>
                </a:solidFill>
                <a:latin typeface="微软雅黑" panose="020B0503020204020204" pitchFamily="34" charset="-122"/>
                <a:ea typeface="微软雅黑" panose="020B0503020204020204" pitchFamily="34" charset="-122"/>
              </a:rPr>
              <a:t>在某案例中，生成最终输出数据的流程包含前端和后端转换，在编码实现时实际上有两种实现模式：</a:t>
            </a:r>
            <a:endParaRPr kumimoji="1" lang="en-US" altLang="zh-CN" sz="1050" dirty="0">
              <a:solidFill>
                <a:srgbClr val="000000"/>
              </a:solidFill>
              <a:latin typeface="微软雅黑" panose="020B0503020204020204" pitchFamily="34" charset="-122"/>
              <a:ea typeface="微软雅黑" panose="020B0503020204020204" pitchFamily="34" charset="-122"/>
            </a:endParaRPr>
          </a:p>
          <a:p>
            <a:pPr>
              <a:lnSpc>
                <a:spcPct val="150000"/>
              </a:lnSpc>
            </a:pPr>
            <a:r>
              <a:rPr kumimoji="1" lang="zh-CN" altLang="en-US" sz="1050" dirty="0">
                <a:solidFill>
                  <a:srgbClr val="000000"/>
                </a:solidFill>
                <a:latin typeface="微软雅黑" panose="020B0503020204020204" pitchFamily="34" charset="-122"/>
                <a:ea typeface="微软雅黑" panose="020B0503020204020204" pitchFamily="34" charset="-122"/>
              </a:rPr>
              <a:t>一种是内部分配内存</a:t>
            </a:r>
            <a:r>
              <a:rPr kumimoji="1" lang="en-US" altLang="zh-CN" sz="1050" dirty="0">
                <a:solidFill>
                  <a:srgbClr val="000000"/>
                </a:solidFill>
                <a:latin typeface="微软雅黑" panose="020B0503020204020204" pitchFamily="34" charset="-122"/>
                <a:ea typeface="微软雅黑" panose="020B0503020204020204" pitchFamily="34" charset="-122"/>
              </a:rPr>
              <a:t>A</a:t>
            </a:r>
            <a:r>
              <a:rPr kumimoji="1" lang="zh-CN" altLang="en-US" sz="1050" dirty="0">
                <a:solidFill>
                  <a:srgbClr val="000000"/>
                </a:solidFill>
                <a:latin typeface="微软雅黑" panose="020B0503020204020204" pitchFamily="34" charset="-122"/>
                <a:ea typeface="微软雅黑" panose="020B0503020204020204" pitchFamily="34" charset="-122"/>
              </a:rPr>
              <a:t>用于存放算法核心生成的数据内容，转换赋值至目标内存空间</a:t>
            </a:r>
            <a:r>
              <a:rPr kumimoji="1" lang="en-US" altLang="zh-CN" sz="1050" dirty="0">
                <a:solidFill>
                  <a:srgbClr val="000000"/>
                </a:solidFill>
                <a:latin typeface="微软雅黑" panose="020B0503020204020204" pitchFamily="34" charset="-122"/>
                <a:ea typeface="微软雅黑" panose="020B0503020204020204" pitchFamily="34" charset="-122"/>
              </a:rPr>
              <a:t>B</a:t>
            </a:r>
            <a:r>
              <a:rPr kumimoji="1" lang="zh-CN" altLang="en-US" sz="1050" dirty="0">
                <a:solidFill>
                  <a:srgbClr val="000000"/>
                </a:solidFill>
                <a:latin typeface="微软雅黑" panose="020B0503020204020204" pitchFamily="34" charset="-122"/>
                <a:ea typeface="微软雅黑" panose="020B0503020204020204" pitchFamily="34" charset="-122"/>
              </a:rPr>
              <a:t>内；</a:t>
            </a:r>
            <a:endParaRPr kumimoji="1" lang="en-US" altLang="zh-CN" sz="1050" dirty="0">
              <a:solidFill>
                <a:srgbClr val="000000"/>
              </a:solidFill>
              <a:latin typeface="微软雅黑" panose="020B0503020204020204" pitchFamily="34" charset="-122"/>
              <a:ea typeface="微软雅黑" panose="020B0503020204020204" pitchFamily="34" charset="-122"/>
            </a:endParaRPr>
          </a:p>
          <a:p>
            <a:pPr>
              <a:lnSpc>
                <a:spcPct val="150000"/>
              </a:lnSpc>
            </a:pPr>
            <a:r>
              <a:rPr kumimoji="1" lang="zh-CN" altLang="en-US" sz="1050" dirty="0">
                <a:solidFill>
                  <a:srgbClr val="000000"/>
                </a:solidFill>
                <a:latin typeface="微软雅黑" panose="020B0503020204020204" pitchFamily="34" charset="-122"/>
                <a:ea typeface="微软雅黑" panose="020B0503020204020204" pitchFamily="34" charset="-122"/>
              </a:rPr>
              <a:t>另一种是直接用目标数组空间</a:t>
            </a:r>
            <a:r>
              <a:rPr kumimoji="1" lang="en-US" altLang="zh-CN" sz="1050" dirty="0">
                <a:solidFill>
                  <a:srgbClr val="000000"/>
                </a:solidFill>
                <a:latin typeface="微软雅黑" panose="020B0503020204020204" pitchFamily="34" charset="-122"/>
                <a:ea typeface="微软雅黑" panose="020B0503020204020204" pitchFamily="34" charset="-122"/>
              </a:rPr>
              <a:t>B</a:t>
            </a:r>
            <a:r>
              <a:rPr kumimoji="1" lang="zh-CN" altLang="en-US" sz="1050" dirty="0">
                <a:solidFill>
                  <a:srgbClr val="000000"/>
                </a:solidFill>
                <a:latin typeface="微软雅黑" panose="020B0503020204020204" pitchFamily="34" charset="-122"/>
                <a:ea typeface="微软雅黑" panose="020B0503020204020204" pitchFamily="34" charset="-122"/>
              </a:rPr>
              <a:t>作为中间存储，转换赋值在内存空间</a:t>
            </a:r>
            <a:r>
              <a:rPr kumimoji="1" lang="en-US" altLang="zh-CN" sz="1050" dirty="0">
                <a:solidFill>
                  <a:srgbClr val="000000"/>
                </a:solidFill>
                <a:latin typeface="微软雅黑" panose="020B0503020204020204" pitchFamily="34" charset="-122"/>
                <a:ea typeface="微软雅黑" panose="020B0503020204020204" pitchFamily="34" charset="-122"/>
              </a:rPr>
              <a:t>B</a:t>
            </a:r>
            <a:r>
              <a:rPr kumimoji="1" lang="zh-CN" altLang="en-US" sz="1050" dirty="0">
                <a:solidFill>
                  <a:srgbClr val="000000"/>
                </a:solidFill>
                <a:latin typeface="微软雅黑" panose="020B0503020204020204" pitchFamily="34" charset="-122"/>
                <a:ea typeface="微软雅黑" panose="020B0503020204020204" pitchFamily="34" charset="-122"/>
              </a:rPr>
              <a:t>内进行。</a:t>
            </a:r>
            <a:endParaRPr kumimoji="1" lang="en-US" altLang="zh-CN" sz="1050" dirty="0">
              <a:solidFill>
                <a:srgbClr val="000000"/>
              </a:solidFill>
              <a:latin typeface="微软雅黑" panose="020B0503020204020204" pitchFamily="34" charset="-122"/>
              <a:ea typeface="微软雅黑" panose="020B0503020204020204" pitchFamily="34" charset="-122"/>
            </a:endParaRPr>
          </a:p>
          <a:p>
            <a:endParaRPr kumimoji="1" lang="en-US" altLang="zh-CN" sz="1050" dirty="0">
              <a:solidFill>
                <a:srgbClr val="000000"/>
              </a:solidFill>
              <a:latin typeface="微软雅黑" panose="020B0503020204020204" pitchFamily="34" charset="-122"/>
              <a:ea typeface="微软雅黑" panose="020B0503020204020204" pitchFamily="34" charset="-122"/>
            </a:endParaRPr>
          </a:p>
          <a:p>
            <a:r>
              <a:rPr kumimoji="1" lang="zh-CN" altLang="en-US" sz="1050" dirty="0">
                <a:solidFill>
                  <a:srgbClr val="000000"/>
                </a:solidFill>
                <a:latin typeface="微软雅黑" panose="020B0503020204020204" pitchFamily="34" charset="-122"/>
                <a:ea typeface="微软雅黑" panose="020B0503020204020204" pitchFamily="34" charset="-122"/>
              </a:rPr>
              <a:t>前者内存模式为</a:t>
            </a:r>
            <a:r>
              <a:rPr kumimoji="1" lang="en-US" altLang="zh-CN" sz="1050" dirty="0">
                <a:solidFill>
                  <a:srgbClr val="000000"/>
                </a:solidFill>
                <a:latin typeface="微软雅黑" panose="020B0503020204020204" pitchFamily="34" charset="-122"/>
                <a:ea typeface="微软雅黑" panose="020B0503020204020204" pitchFamily="34" charset="-122"/>
              </a:rPr>
              <a:t>copy</a:t>
            </a:r>
            <a:r>
              <a:rPr kumimoji="1" lang="zh-CN" altLang="en-US" sz="1050" dirty="0">
                <a:solidFill>
                  <a:srgbClr val="000000"/>
                </a:solidFill>
                <a:latin typeface="微软雅黑" panose="020B0503020204020204" pitchFamily="34" charset="-122"/>
                <a:ea typeface="微软雅黑" panose="020B0503020204020204" pitchFamily="34" charset="-122"/>
              </a:rPr>
              <a:t>，且需要内部分配空间，在输出长度较大时带来额外开销；</a:t>
            </a:r>
            <a:endParaRPr kumimoji="1" lang="en-US" altLang="zh-CN" sz="1050" dirty="0">
              <a:solidFill>
                <a:srgbClr val="000000"/>
              </a:solidFill>
              <a:latin typeface="微软雅黑" panose="020B0503020204020204" pitchFamily="34" charset="-122"/>
              <a:ea typeface="微软雅黑" panose="020B0503020204020204" pitchFamily="34" charset="-122"/>
            </a:endParaRPr>
          </a:p>
          <a:p>
            <a:r>
              <a:rPr kumimoji="1" lang="zh-CN" altLang="en-US" sz="1050" dirty="0">
                <a:solidFill>
                  <a:srgbClr val="000000"/>
                </a:solidFill>
                <a:latin typeface="微软雅黑" panose="020B0503020204020204" pitchFamily="34" charset="-122"/>
                <a:ea typeface="微软雅黑" panose="020B0503020204020204" pitchFamily="34" charset="-122"/>
              </a:rPr>
              <a:t>后者内存模式为</a:t>
            </a:r>
            <a:r>
              <a:rPr kumimoji="1" lang="en-US" altLang="zh-CN" sz="1050" dirty="0">
                <a:solidFill>
                  <a:srgbClr val="000000"/>
                </a:solidFill>
                <a:latin typeface="微软雅黑" panose="020B0503020204020204" pitchFamily="34" charset="-122"/>
                <a:ea typeface="微软雅黑" panose="020B0503020204020204" pitchFamily="34" charset="-122"/>
              </a:rPr>
              <a:t>override</a:t>
            </a:r>
            <a:r>
              <a:rPr kumimoji="1" lang="zh-CN" altLang="en-US" sz="1050" dirty="0">
                <a:solidFill>
                  <a:srgbClr val="000000"/>
                </a:solidFill>
                <a:latin typeface="微软雅黑" panose="020B0503020204020204" pitchFamily="34" charset="-122"/>
                <a:ea typeface="微软雅黑" panose="020B0503020204020204" pitchFamily="34" charset="-122"/>
              </a:rPr>
              <a:t>，无需分配额外空间，经实测</a:t>
            </a:r>
            <a:r>
              <a:rPr kumimoji="1" lang="en-US" altLang="zh-CN" sz="1050" dirty="0">
                <a:solidFill>
                  <a:srgbClr val="000000"/>
                </a:solidFill>
                <a:latin typeface="微软雅黑" panose="020B0503020204020204" pitchFamily="34" charset="-122"/>
                <a:ea typeface="微软雅黑" panose="020B0503020204020204" pitchFamily="34" charset="-122"/>
              </a:rPr>
              <a:t>override</a:t>
            </a:r>
            <a:r>
              <a:rPr kumimoji="1" lang="zh-CN" altLang="en-US" sz="1050" dirty="0">
                <a:solidFill>
                  <a:srgbClr val="000000"/>
                </a:solidFill>
                <a:latin typeface="微软雅黑" panose="020B0503020204020204" pitchFamily="34" charset="-122"/>
                <a:ea typeface="微软雅黑" panose="020B0503020204020204" pitchFamily="34" charset="-122"/>
              </a:rPr>
              <a:t>的带宽也比</a:t>
            </a:r>
            <a:r>
              <a:rPr kumimoji="1" lang="en-US" altLang="zh-CN" sz="1050" dirty="0">
                <a:solidFill>
                  <a:srgbClr val="000000"/>
                </a:solidFill>
                <a:latin typeface="微软雅黑" panose="020B0503020204020204" pitchFamily="34" charset="-122"/>
                <a:ea typeface="微软雅黑" panose="020B0503020204020204" pitchFamily="34" charset="-122"/>
              </a:rPr>
              <a:t>copy</a:t>
            </a:r>
            <a:r>
              <a:rPr kumimoji="1" lang="zh-CN" altLang="en-US" sz="1050" dirty="0">
                <a:solidFill>
                  <a:srgbClr val="000000"/>
                </a:solidFill>
                <a:latin typeface="微软雅黑" panose="020B0503020204020204" pitchFamily="34" charset="-122"/>
                <a:ea typeface="微软雅黑" panose="020B0503020204020204" pitchFamily="34" charset="-122"/>
              </a:rPr>
              <a:t>的带宽更高。</a:t>
            </a:r>
            <a:endParaRPr kumimoji="1" lang="en-US" altLang="zh-CN" sz="1050" dirty="0">
              <a:solidFill>
                <a:srgbClr val="000000"/>
              </a:solidFill>
              <a:latin typeface="微软雅黑" panose="020B0503020204020204" pitchFamily="34" charset="-122"/>
              <a:ea typeface="微软雅黑" panose="020B0503020204020204" pitchFamily="34" charset="-122"/>
            </a:endParaRPr>
          </a:p>
          <a:p>
            <a:endParaRPr kumimoji="1" lang="en-US" altLang="zh-CN" sz="1050" dirty="0">
              <a:solidFill>
                <a:srgbClr val="000000"/>
              </a:solidFill>
              <a:latin typeface="微软雅黑" panose="020B0503020204020204" pitchFamily="34" charset="-122"/>
              <a:ea typeface="微软雅黑" panose="020B0503020204020204" pitchFamily="34" charset="-122"/>
            </a:endParaRPr>
          </a:p>
          <a:p>
            <a:r>
              <a:rPr kumimoji="1" lang="zh-CN" altLang="en-US" sz="1050" dirty="0">
                <a:solidFill>
                  <a:srgbClr val="000000"/>
                </a:solidFill>
                <a:latin typeface="微软雅黑" panose="020B0503020204020204" pitchFamily="34" charset="-122"/>
                <a:ea typeface="微软雅黑" panose="020B0503020204020204" pitchFamily="34" charset="-122"/>
              </a:rPr>
              <a:t>端到端性能提升</a:t>
            </a:r>
            <a:r>
              <a:rPr kumimoji="1" lang="en-US" altLang="zh-CN" sz="1050" dirty="0">
                <a:solidFill>
                  <a:srgbClr val="000000"/>
                </a:solidFill>
                <a:latin typeface="微软雅黑" panose="020B0503020204020204" pitchFamily="34" charset="-122"/>
                <a:ea typeface="微软雅黑" panose="020B0503020204020204" pitchFamily="34" charset="-122"/>
              </a:rPr>
              <a:t>10%</a:t>
            </a:r>
            <a:r>
              <a:rPr kumimoji="1" lang="zh-CN" altLang="en-US" sz="1050" dirty="0">
                <a:solidFill>
                  <a:srgbClr val="0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52407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6551" y="41859"/>
            <a:ext cx="5521182" cy="720000"/>
          </a:xfrm>
        </p:spPr>
        <p:txBody>
          <a:bodyPr/>
          <a:lstStyle/>
          <a:p>
            <a:r>
              <a:rPr lang="zh-CN" altLang="en-US" sz="2400" b="1" dirty="0">
                <a:latin typeface="微软雅黑" panose="020B0503020204020204" pitchFamily="34" charset="-122"/>
              </a:rPr>
              <a:t>语句优化指南 之 结构体对齐</a:t>
            </a:r>
          </a:p>
        </p:txBody>
      </p:sp>
      <p:sp>
        <p:nvSpPr>
          <p:cNvPr id="3" name="内容占位符 2"/>
          <p:cNvSpPr>
            <a:spLocks noGrp="1"/>
          </p:cNvSpPr>
          <p:nvPr>
            <p:ph idx="1"/>
          </p:nvPr>
        </p:nvSpPr>
        <p:spPr>
          <a:xfrm>
            <a:off x="870291" y="1470069"/>
            <a:ext cx="5024789" cy="4378470"/>
          </a:xfrm>
          <a:ln>
            <a:solidFill>
              <a:schemeClr val="bg2"/>
            </a:solidFill>
          </a:ln>
        </p:spPr>
        <p:txBody>
          <a:bodyPr/>
          <a:lstStyle/>
          <a:p>
            <a:pPr marL="0" indent="0">
              <a:lnSpc>
                <a:spcPct val="150000"/>
              </a:lnSpc>
              <a:buNone/>
            </a:pPr>
            <a:r>
              <a:rPr lang="zh-CN" altLang="en-US" sz="1400" dirty="0">
                <a:latin typeface="微软雅黑" panose="020B0503020204020204" pitchFamily="34" charset="-122"/>
                <a:ea typeface="微软雅黑" panose="020B0503020204020204" pitchFamily="34" charset="-122"/>
              </a:rPr>
              <a:t>原理知识：</a:t>
            </a:r>
            <a:endParaRPr lang="en-US" altLang="zh-CN" sz="1400" dirty="0">
              <a:latin typeface="微软雅黑" panose="020B0503020204020204" pitchFamily="34" charset="-122"/>
              <a:ea typeface="微软雅黑" panose="020B0503020204020204" pitchFamily="34" charset="-122"/>
            </a:endParaRPr>
          </a:p>
          <a:p>
            <a:pPr>
              <a:lnSpc>
                <a:spcPct val="150000"/>
              </a:lnSpc>
              <a:buClrTx/>
            </a:pPr>
            <a:r>
              <a:rPr lang="zh-CN" altLang="en-US" sz="1200" b="0" dirty="0"/>
              <a:t>尽量保持结构体的定义保持字节对齐，有利于在编译器优化后运行时性能最佳，避免内存不对齐。</a:t>
            </a:r>
            <a:endParaRPr lang="en-US" altLang="zh-CN" sz="1200" b="0" dirty="0"/>
          </a:p>
          <a:p>
            <a:pPr marL="0" indent="0">
              <a:lnSpc>
                <a:spcPct val="150000"/>
              </a:lnSpc>
              <a:buClrTx/>
              <a:buNone/>
            </a:pPr>
            <a:r>
              <a:rPr lang="zh-CN" altLang="en-US" sz="1400" dirty="0">
                <a:latin typeface="微软雅黑" panose="020B0503020204020204" pitchFamily="34" charset="-122"/>
                <a:ea typeface="微软雅黑" panose="020B0503020204020204" pitchFamily="34" charset="-122"/>
              </a:rPr>
              <a:t>优化方法：</a:t>
            </a:r>
            <a:endParaRPr lang="en-US" altLang="zh-CN" sz="1400" dirty="0">
              <a:latin typeface="微软雅黑" panose="020B0503020204020204" pitchFamily="34" charset="-122"/>
              <a:ea typeface="微软雅黑" panose="020B0503020204020204" pitchFamily="34" charset="-122"/>
            </a:endParaRPr>
          </a:p>
          <a:p>
            <a:pPr>
              <a:lnSpc>
                <a:spcPct val="150000"/>
              </a:lnSpc>
              <a:buClrTx/>
            </a:pPr>
            <a:r>
              <a:rPr lang="zh-CN" altLang="en-US" sz="1200" b="0" dirty="0"/>
              <a:t>较小结构体进行机器字对齐，较大结构体进行</a:t>
            </a:r>
            <a:r>
              <a:rPr lang="en-US" altLang="zh-CN" sz="1200" b="0" dirty="0"/>
              <a:t>Cache Line</a:t>
            </a:r>
            <a:r>
              <a:rPr lang="zh-CN" altLang="en-US" sz="1200" b="0" dirty="0"/>
              <a:t>对齐（</a:t>
            </a:r>
            <a:r>
              <a:rPr lang="en-US" altLang="zh-CN" sz="1200" b="0" dirty="0"/>
              <a:t>L1/L2 64Bytes</a:t>
            </a:r>
            <a:r>
              <a:rPr lang="zh-CN" altLang="en-US" sz="1200" b="0" dirty="0"/>
              <a:t>，</a:t>
            </a:r>
            <a:r>
              <a:rPr lang="en-US" altLang="zh-CN" sz="1200" b="0" dirty="0"/>
              <a:t>L3 128Bytes</a:t>
            </a:r>
            <a:r>
              <a:rPr lang="zh-CN" altLang="en-US" sz="1200" b="0" dirty="0"/>
              <a:t>）；</a:t>
            </a:r>
            <a:endParaRPr lang="en-US" altLang="zh-CN" sz="1200" b="0" dirty="0"/>
          </a:p>
          <a:p>
            <a:pPr>
              <a:lnSpc>
                <a:spcPct val="150000"/>
              </a:lnSpc>
              <a:buClrTx/>
            </a:pPr>
            <a:r>
              <a:rPr lang="zh-CN" altLang="en-US" sz="1200" b="0" dirty="0"/>
              <a:t>只读字段与读写字段隔离对齐，使得其集中在</a:t>
            </a:r>
            <a:r>
              <a:rPr lang="en-US" altLang="zh-CN" sz="1200" b="0" dirty="0"/>
              <a:t>Cache</a:t>
            </a:r>
            <a:r>
              <a:rPr lang="zh-CN" altLang="en-US" sz="1200" b="0" dirty="0"/>
              <a:t>的不同</a:t>
            </a:r>
            <a:r>
              <a:rPr lang="en-US" altLang="zh-CN" sz="1200" b="0" dirty="0"/>
              <a:t>Cache Line</a:t>
            </a:r>
            <a:r>
              <a:rPr lang="zh-CN" altLang="en-US" sz="1200" b="0" dirty="0"/>
              <a:t>中，降低只读字段的</a:t>
            </a:r>
            <a:r>
              <a:rPr lang="en-US" altLang="zh-CN" sz="1200" b="0" dirty="0"/>
              <a:t>Cache Line</a:t>
            </a:r>
            <a:r>
              <a:rPr lang="zh-CN" altLang="en-US" sz="1200" b="0" dirty="0"/>
              <a:t>频繁失效，也减少读写字段污染的</a:t>
            </a:r>
            <a:r>
              <a:rPr lang="en-US" altLang="zh-CN" sz="1200" b="0" dirty="0"/>
              <a:t>Cache Line</a:t>
            </a:r>
            <a:r>
              <a:rPr lang="zh-CN" altLang="en-US" sz="1200" b="0" dirty="0"/>
              <a:t>条数；</a:t>
            </a:r>
            <a:endParaRPr lang="en-US" altLang="zh-CN" sz="1200" b="0" dirty="0"/>
          </a:p>
          <a:p>
            <a:pPr>
              <a:lnSpc>
                <a:spcPct val="150000"/>
              </a:lnSpc>
              <a:buClrTx/>
            </a:pPr>
            <a:r>
              <a:rPr lang="zh-CN" altLang="en-US" sz="1200" b="0" dirty="0"/>
              <a:t>尽量大数据类型在前，小数据类型在后，保持数据紧密；</a:t>
            </a:r>
            <a:endParaRPr lang="en-US" altLang="zh-CN" sz="1200" b="0" dirty="0"/>
          </a:p>
          <a:p>
            <a:pPr>
              <a:lnSpc>
                <a:spcPct val="150000"/>
              </a:lnSpc>
              <a:buClrTx/>
            </a:pPr>
            <a:r>
              <a:rPr lang="zh-CN" altLang="en-US" sz="1200" b="0" dirty="0"/>
              <a:t>总字节数尽量是</a:t>
            </a:r>
            <a:r>
              <a:rPr lang="en-US" altLang="zh-CN" sz="1200" b="0" dirty="0"/>
              <a:t>2</a:t>
            </a:r>
            <a:r>
              <a:rPr lang="zh-CN" altLang="en-US" sz="1200" b="0" dirty="0"/>
              <a:t>的幂次；</a:t>
            </a:r>
            <a:endParaRPr lang="en-US" altLang="zh-CN" sz="1200" b="0" dirty="0"/>
          </a:p>
          <a:p>
            <a:pPr>
              <a:lnSpc>
                <a:spcPct val="150000"/>
              </a:lnSpc>
              <a:buClrTx/>
            </a:pPr>
            <a:r>
              <a:rPr lang="zh-CN" altLang="en-US" sz="1200" b="0" dirty="0"/>
              <a:t>每个域的起始地址为其大小的整数倍；</a:t>
            </a:r>
            <a:endParaRPr lang="en-US" altLang="zh-CN" sz="1200" b="0" dirty="0"/>
          </a:p>
          <a:p>
            <a:pPr>
              <a:lnSpc>
                <a:spcPct val="150000"/>
              </a:lnSpc>
              <a:buClrTx/>
            </a:pPr>
            <a:r>
              <a:rPr lang="zh-CN" altLang="en-US" sz="1200" b="0" dirty="0"/>
              <a:t>可以使用编译器提供的按字节对齐的编译原句</a:t>
            </a:r>
            <a:r>
              <a:rPr lang="en-US" altLang="zh-CN" sz="1200" b="0" dirty="0"/>
              <a:t>__attribute__((aligned(x))), __attribute__(packed())</a:t>
            </a:r>
            <a:r>
              <a:rPr lang="zh-CN" altLang="en-US" sz="1200" b="0" dirty="0"/>
              <a:t>优化。</a:t>
            </a:r>
            <a:endParaRPr lang="en-US" altLang="zh-CN" sz="1200" b="0" dirty="0"/>
          </a:p>
        </p:txBody>
      </p:sp>
      <p:pic>
        <p:nvPicPr>
          <p:cNvPr id="18" name="图片 17"/>
          <p:cNvPicPr>
            <a:picLocks noChangeAspect="1"/>
          </p:cNvPicPr>
          <p:nvPr/>
        </p:nvPicPr>
        <p:blipFill>
          <a:blip r:embed="rId2"/>
          <a:stretch>
            <a:fillRect/>
          </a:stretch>
        </p:blipFill>
        <p:spPr>
          <a:xfrm>
            <a:off x="6154976" y="3464072"/>
            <a:ext cx="3776675" cy="1646971"/>
          </a:xfrm>
          <a:prstGeom prst="rect">
            <a:avLst/>
          </a:prstGeom>
        </p:spPr>
      </p:pic>
      <p:pic>
        <p:nvPicPr>
          <p:cNvPr id="19" name="图片 18"/>
          <p:cNvPicPr>
            <a:picLocks noChangeAspect="1"/>
          </p:cNvPicPr>
          <p:nvPr/>
        </p:nvPicPr>
        <p:blipFill>
          <a:blip r:embed="rId3"/>
          <a:stretch>
            <a:fillRect/>
          </a:stretch>
        </p:blipFill>
        <p:spPr>
          <a:xfrm>
            <a:off x="6154976" y="1829179"/>
            <a:ext cx="3776675" cy="1634893"/>
          </a:xfrm>
          <a:prstGeom prst="rect">
            <a:avLst/>
          </a:prstGeom>
        </p:spPr>
      </p:pic>
      <p:sp>
        <p:nvSpPr>
          <p:cNvPr id="20" name="矩形 19"/>
          <p:cNvSpPr/>
          <p:nvPr/>
        </p:nvSpPr>
        <p:spPr>
          <a:xfrm>
            <a:off x="6391747" y="3024330"/>
            <a:ext cx="1872892" cy="120983"/>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a:solidFill>
                <a:srgbClr val="C00000"/>
              </a:solidFill>
            </a:endParaRPr>
          </a:p>
        </p:txBody>
      </p:sp>
      <p:sp>
        <p:nvSpPr>
          <p:cNvPr id="30" name="矩形 29"/>
          <p:cNvSpPr/>
          <p:nvPr/>
        </p:nvSpPr>
        <p:spPr>
          <a:xfrm>
            <a:off x="6391747" y="4659223"/>
            <a:ext cx="1872892" cy="120983"/>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a:solidFill>
                <a:srgbClr val="C00000"/>
              </a:solidFill>
            </a:endParaRPr>
          </a:p>
        </p:txBody>
      </p:sp>
      <p:sp>
        <p:nvSpPr>
          <p:cNvPr id="31" name="文本框 30"/>
          <p:cNvSpPr txBox="1"/>
          <p:nvPr/>
        </p:nvSpPr>
        <p:spPr>
          <a:xfrm>
            <a:off x="8264639" y="3108540"/>
            <a:ext cx="1667012" cy="355532"/>
          </a:xfrm>
          <a:prstGeom prst="rect">
            <a:avLst/>
          </a:prstGeom>
          <a:noFill/>
        </p:spPr>
        <p:txBody>
          <a:bodyPr wrap="square" rtlCol="0">
            <a:noAutofit/>
          </a:bodyPr>
          <a:lstStyle/>
          <a:p>
            <a:pPr algn="r"/>
            <a:r>
              <a:rPr lang="zh-CN" altLang="en-US" sz="1600" dirty="0">
                <a:solidFill>
                  <a:schemeClr val="bg1"/>
                </a:solidFill>
                <a:latin typeface="微软雅黑" panose="020B0503020204020204" pitchFamily="34" charset="-122"/>
                <a:ea typeface="微软雅黑" panose="020B0503020204020204" pitchFamily="34" charset="-122"/>
              </a:rPr>
              <a:t>结构体未对齐</a:t>
            </a:r>
          </a:p>
        </p:txBody>
      </p:sp>
      <p:sp>
        <p:nvSpPr>
          <p:cNvPr id="32" name="文本框 31"/>
          <p:cNvSpPr txBox="1"/>
          <p:nvPr/>
        </p:nvSpPr>
        <p:spPr>
          <a:xfrm>
            <a:off x="8634937" y="4371768"/>
            <a:ext cx="1296714" cy="102429"/>
          </a:xfrm>
          <a:prstGeom prst="rect">
            <a:avLst/>
          </a:prstGeom>
          <a:noFill/>
        </p:spPr>
        <p:txBody>
          <a:bodyPr wrap="square" rtlCol="0">
            <a:noAutofit/>
          </a:bodyPr>
          <a:lstStyle/>
          <a:p>
            <a:pPr algn="r"/>
            <a:r>
              <a:rPr lang="zh-CN" altLang="en-US" sz="1600" dirty="0">
                <a:solidFill>
                  <a:schemeClr val="bg1"/>
                </a:solidFill>
                <a:latin typeface="微软雅黑" panose="020B0503020204020204" pitchFamily="34" charset="-122"/>
                <a:ea typeface="微软雅黑" panose="020B0503020204020204" pitchFamily="34" charset="-122"/>
              </a:rPr>
              <a:t>结构体对齐</a:t>
            </a:r>
          </a:p>
        </p:txBody>
      </p:sp>
      <p:pic>
        <p:nvPicPr>
          <p:cNvPr id="33" name="图片 32"/>
          <p:cNvPicPr>
            <a:picLocks noChangeAspect="1"/>
          </p:cNvPicPr>
          <p:nvPr/>
        </p:nvPicPr>
        <p:blipFill>
          <a:blip r:embed="rId4"/>
          <a:stretch>
            <a:fillRect/>
          </a:stretch>
        </p:blipFill>
        <p:spPr>
          <a:xfrm>
            <a:off x="6154976" y="984484"/>
            <a:ext cx="3257550" cy="857250"/>
          </a:xfrm>
          <a:prstGeom prst="rect">
            <a:avLst/>
          </a:prstGeom>
        </p:spPr>
      </p:pic>
      <p:pic>
        <p:nvPicPr>
          <p:cNvPr id="34" name="图片 33"/>
          <p:cNvPicPr>
            <a:picLocks noChangeAspect="1"/>
          </p:cNvPicPr>
          <p:nvPr/>
        </p:nvPicPr>
        <p:blipFill>
          <a:blip r:embed="rId5"/>
          <a:stretch>
            <a:fillRect/>
          </a:stretch>
        </p:blipFill>
        <p:spPr>
          <a:xfrm>
            <a:off x="9412526" y="979644"/>
            <a:ext cx="2161909" cy="1863715"/>
          </a:xfrm>
          <a:prstGeom prst="rect">
            <a:avLst/>
          </a:prstGeom>
        </p:spPr>
      </p:pic>
      <p:sp>
        <p:nvSpPr>
          <p:cNvPr id="35" name="文本框 34"/>
          <p:cNvSpPr txBox="1"/>
          <p:nvPr/>
        </p:nvSpPr>
        <p:spPr>
          <a:xfrm>
            <a:off x="6130823" y="5111044"/>
            <a:ext cx="5222285" cy="864314"/>
          </a:xfrm>
          <a:prstGeom prst="rect">
            <a:avLst/>
          </a:prstGeom>
          <a:noFill/>
        </p:spPr>
        <p:txBody>
          <a:bodyPr wrap="square" rtlCol="0">
            <a:noAutofit/>
          </a:bodyPr>
          <a:lstStyle/>
          <a:p>
            <a:pPr>
              <a:lnSpc>
                <a:spcPct val="150000"/>
              </a:lnSpc>
            </a:pPr>
            <a:r>
              <a:rPr kumimoji="1" lang="zh-CN" altLang="en-US" sz="1050" dirty="0">
                <a:solidFill>
                  <a:srgbClr val="000000"/>
                </a:solidFill>
                <a:latin typeface="微软雅黑" panose="020B0503020204020204" pitchFamily="34" charset="-122"/>
                <a:ea typeface="微软雅黑" panose="020B0503020204020204" pitchFamily="34" charset="-122"/>
              </a:rPr>
              <a:t>如上图所示，结构体构造为</a:t>
            </a:r>
            <a:r>
              <a:rPr kumimoji="1" lang="en-US" altLang="zh-CN" sz="1050" dirty="0" err="1">
                <a:solidFill>
                  <a:srgbClr val="000000"/>
                </a:solidFill>
                <a:latin typeface="微软雅黑" panose="020B0503020204020204" pitchFamily="34" charset="-122"/>
                <a:ea typeface="微软雅黑" panose="020B0503020204020204" pitchFamily="34" charset="-122"/>
              </a:rPr>
              <a:t>CacheLine</a:t>
            </a:r>
            <a:r>
              <a:rPr kumimoji="1" lang="zh-CN" altLang="en-US" sz="1050" dirty="0">
                <a:solidFill>
                  <a:srgbClr val="000000"/>
                </a:solidFill>
                <a:latin typeface="微软雅黑" panose="020B0503020204020204" pitchFamily="34" charset="-122"/>
                <a:ea typeface="微软雅黑" panose="020B0503020204020204" pitchFamily="34" charset="-122"/>
              </a:rPr>
              <a:t>大小减去一个整形数据的大小，进行数据更新的操作。</a:t>
            </a:r>
            <a:r>
              <a:rPr kumimoji="1" lang="en-US" altLang="zh-CN" sz="1050" dirty="0">
                <a:solidFill>
                  <a:srgbClr val="000000"/>
                </a:solidFill>
                <a:latin typeface="微软雅黑" panose="020B0503020204020204" pitchFamily="34" charset="-122"/>
                <a:ea typeface="微软雅黑" panose="020B0503020204020204" pitchFamily="34" charset="-122"/>
              </a:rPr>
              <a:t>CPU</a:t>
            </a:r>
            <a:r>
              <a:rPr kumimoji="1" lang="zh-CN" altLang="en-US" sz="1050" dirty="0">
                <a:solidFill>
                  <a:srgbClr val="000000"/>
                </a:solidFill>
                <a:latin typeface="微软雅黑" panose="020B0503020204020204" pitchFamily="34" charset="-122"/>
                <a:ea typeface="微软雅黑" panose="020B0503020204020204" pitchFamily="34" charset="-122"/>
              </a:rPr>
              <a:t>在进行数据获取和更新操作时，由于结构体与</a:t>
            </a:r>
            <a:r>
              <a:rPr kumimoji="1" lang="en-US" altLang="zh-CN" sz="1050" dirty="0">
                <a:solidFill>
                  <a:srgbClr val="000000"/>
                </a:solidFill>
                <a:latin typeface="微软雅黑" panose="020B0503020204020204" pitchFamily="34" charset="-122"/>
                <a:ea typeface="微软雅黑" panose="020B0503020204020204" pitchFamily="34" charset="-122"/>
              </a:rPr>
              <a:t>Cache Line Size</a:t>
            </a:r>
            <a:r>
              <a:rPr kumimoji="1" lang="zh-CN" altLang="en-US" sz="1050" dirty="0">
                <a:solidFill>
                  <a:srgbClr val="000000"/>
                </a:solidFill>
                <a:latin typeface="微软雅黑" panose="020B0503020204020204" pitchFamily="34" charset="-122"/>
                <a:ea typeface="微软雅黑" panose="020B0503020204020204" pitchFamily="34" charset="-122"/>
              </a:rPr>
              <a:t>的匹配关系，直接影响了</a:t>
            </a:r>
            <a:r>
              <a:rPr kumimoji="1" lang="en-US" altLang="zh-CN" sz="1050" dirty="0">
                <a:solidFill>
                  <a:srgbClr val="000000"/>
                </a:solidFill>
                <a:latin typeface="微软雅黑" panose="020B0503020204020204" pitchFamily="34" charset="-122"/>
                <a:ea typeface="微软雅黑" panose="020B0503020204020204" pitchFamily="34" charset="-122"/>
              </a:rPr>
              <a:t>cache</a:t>
            </a:r>
            <a:r>
              <a:rPr kumimoji="1" lang="zh-CN" altLang="en-US" sz="1050" dirty="0">
                <a:solidFill>
                  <a:srgbClr val="000000"/>
                </a:solidFill>
                <a:latin typeface="微软雅黑" panose="020B0503020204020204" pitchFamily="34" charset="-122"/>
                <a:ea typeface="微软雅黑" panose="020B0503020204020204" pitchFamily="34" charset="-122"/>
              </a:rPr>
              <a:t>是否会产生失效。</a:t>
            </a:r>
          </a:p>
        </p:txBody>
      </p:sp>
    </p:spTree>
    <p:extLst>
      <p:ext uri="{BB962C8B-B14F-4D97-AF65-F5344CB8AC3E}">
        <p14:creationId xmlns:p14="http://schemas.microsoft.com/office/powerpoint/2010/main" val="3847579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6078" y="17895"/>
            <a:ext cx="4420553" cy="720000"/>
          </a:xfrm>
        </p:spPr>
        <p:txBody>
          <a:bodyPr/>
          <a:lstStyle/>
          <a:p>
            <a:r>
              <a:rPr lang="zh-CN" altLang="en-US" sz="2400" b="1" dirty="0">
                <a:latin typeface="微软雅黑" panose="020B0503020204020204" pitchFamily="34" charset="-122"/>
              </a:rPr>
              <a:t>语句优化指南 之 分支优化</a:t>
            </a:r>
          </a:p>
        </p:txBody>
      </p:sp>
      <p:sp>
        <p:nvSpPr>
          <p:cNvPr id="3" name="内容占位符 2"/>
          <p:cNvSpPr>
            <a:spLocks noGrp="1"/>
          </p:cNvSpPr>
          <p:nvPr>
            <p:ph idx="1"/>
          </p:nvPr>
        </p:nvSpPr>
        <p:spPr>
          <a:xfrm>
            <a:off x="660084" y="1541241"/>
            <a:ext cx="6368709" cy="3897532"/>
          </a:xfrm>
          <a:ln>
            <a:solidFill>
              <a:schemeClr val="bg2"/>
            </a:solidFill>
          </a:ln>
        </p:spPr>
        <p:txBody>
          <a:bodyPr/>
          <a:lstStyle/>
          <a:p>
            <a:pPr marL="0" indent="0">
              <a:lnSpc>
                <a:spcPct val="150000"/>
              </a:lnSpc>
              <a:buNone/>
            </a:pPr>
            <a:r>
              <a:rPr lang="zh-CN" altLang="en-US" sz="1400" dirty="0">
                <a:latin typeface="微软雅黑" panose="020B0503020204020204" pitchFamily="34" charset="-122"/>
                <a:ea typeface="微软雅黑" panose="020B0503020204020204" pitchFamily="34" charset="-122"/>
              </a:rPr>
              <a:t>原理知识：</a:t>
            </a:r>
            <a:endParaRPr lang="en-US" altLang="zh-CN" sz="1400" dirty="0">
              <a:latin typeface="微软雅黑" panose="020B0503020204020204" pitchFamily="34" charset="-122"/>
              <a:ea typeface="微软雅黑" panose="020B0503020204020204" pitchFamily="34" charset="-122"/>
            </a:endParaRPr>
          </a:p>
          <a:p>
            <a:pPr>
              <a:lnSpc>
                <a:spcPct val="150000"/>
              </a:lnSpc>
              <a:buClrTx/>
            </a:pPr>
            <a:r>
              <a:rPr lang="zh-CN" altLang="en-US" sz="1200" b="0" dirty="0">
                <a:latin typeface="微软雅黑" panose="020B0503020204020204" pitchFamily="34" charset="-122"/>
                <a:ea typeface="微软雅黑" panose="020B0503020204020204" pitchFamily="34" charset="-122"/>
              </a:rPr>
              <a:t>编译器会对分支进行预判，正确的编码方式可以提高分支预测的准确性和流水线效率；</a:t>
            </a:r>
            <a:endParaRPr lang="en-US" altLang="zh-CN" sz="1200" b="0" dirty="0">
              <a:latin typeface="微软雅黑" panose="020B0503020204020204" pitchFamily="34" charset="-122"/>
              <a:ea typeface="微软雅黑" panose="020B0503020204020204" pitchFamily="34" charset="-122"/>
            </a:endParaRPr>
          </a:p>
          <a:p>
            <a:pPr marL="0" indent="0">
              <a:lnSpc>
                <a:spcPct val="150000"/>
              </a:lnSpc>
              <a:buClrTx/>
              <a:buNone/>
            </a:pPr>
            <a:r>
              <a:rPr lang="zh-CN" altLang="en-US" sz="1400" dirty="0">
                <a:latin typeface="微软雅黑" panose="020B0503020204020204" pitchFamily="34" charset="-122"/>
                <a:ea typeface="微软雅黑" panose="020B0503020204020204" pitchFamily="34" charset="-122"/>
              </a:rPr>
              <a:t>优化方法：</a:t>
            </a:r>
            <a:endParaRPr lang="en-US" altLang="zh-CN" sz="1400" dirty="0">
              <a:latin typeface="微软雅黑" panose="020B0503020204020204" pitchFamily="34" charset="-122"/>
              <a:ea typeface="微软雅黑" panose="020B0503020204020204" pitchFamily="34" charset="-122"/>
            </a:endParaRPr>
          </a:p>
          <a:p>
            <a:pPr>
              <a:lnSpc>
                <a:spcPct val="150000"/>
              </a:lnSpc>
              <a:buClrTx/>
            </a:pPr>
            <a:r>
              <a:rPr lang="zh-CN" altLang="en-US" sz="1200" b="0" dirty="0">
                <a:latin typeface="微软雅黑" panose="020B0503020204020204" pitchFamily="34" charset="-122"/>
                <a:ea typeface="微软雅黑" panose="020B0503020204020204" pitchFamily="34" charset="-122"/>
              </a:rPr>
              <a:t>避免将判断放在循环内；</a:t>
            </a:r>
            <a:endParaRPr lang="en-US" altLang="zh-CN" sz="1200" b="0" dirty="0">
              <a:latin typeface="微软雅黑" panose="020B0503020204020204" pitchFamily="34" charset="-122"/>
              <a:ea typeface="微软雅黑" panose="020B0503020204020204" pitchFamily="34" charset="-122"/>
            </a:endParaRPr>
          </a:p>
          <a:p>
            <a:pPr>
              <a:lnSpc>
                <a:spcPct val="150000"/>
              </a:lnSpc>
              <a:buClrTx/>
            </a:pPr>
            <a:r>
              <a:rPr lang="zh-CN" altLang="en-US" sz="1200" b="0" dirty="0">
                <a:latin typeface="微软雅黑" panose="020B0503020204020204" pitchFamily="34" charset="-122"/>
                <a:ea typeface="微软雅黑" panose="020B0503020204020204" pitchFamily="34" charset="-122"/>
              </a:rPr>
              <a:t>拆分循环，将循环内的多条件分支运行拆分成多个循环，避免判断（例如奇偶拆分）；</a:t>
            </a:r>
            <a:endParaRPr lang="en-US" altLang="zh-CN" sz="1200" b="0" dirty="0">
              <a:latin typeface="微软雅黑" panose="020B0503020204020204" pitchFamily="34" charset="-122"/>
              <a:ea typeface="微软雅黑" panose="020B0503020204020204" pitchFamily="34" charset="-122"/>
            </a:endParaRPr>
          </a:p>
          <a:p>
            <a:pPr>
              <a:lnSpc>
                <a:spcPct val="150000"/>
              </a:lnSpc>
              <a:buClrTx/>
            </a:pPr>
            <a:r>
              <a:rPr lang="zh-CN" altLang="en-US" sz="1200" b="0" dirty="0">
                <a:latin typeface="微软雅黑" panose="020B0503020204020204" pitchFamily="34" charset="-122"/>
                <a:ea typeface="微软雅黑" panose="020B0503020204020204" pitchFamily="34" charset="-122"/>
              </a:rPr>
              <a:t>合并条件，多个条件合并成一个分支预测；</a:t>
            </a:r>
            <a:endParaRPr lang="en-US" altLang="zh-CN" sz="1200" b="0" dirty="0">
              <a:latin typeface="微软雅黑" panose="020B0503020204020204" pitchFamily="34" charset="-122"/>
              <a:ea typeface="微软雅黑" panose="020B0503020204020204" pitchFamily="34" charset="-122"/>
            </a:endParaRPr>
          </a:p>
          <a:p>
            <a:pPr>
              <a:lnSpc>
                <a:spcPct val="150000"/>
              </a:lnSpc>
              <a:buClrTx/>
            </a:pPr>
            <a:r>
              <a:rPr lang="zh-CN" altLang="en-US" sz="1200" b="0" dirty="0">
                <a:latin typeface="微软雅黑" panose="020B0503020204020204" pitchFamily="34" charset="-122"/>
                <a:ea typeface="微软雅黑" panose="020B0503020204020204" pitchFamily="34" charset="-122"/>
              </a:rPr>
              <a:t>使用三目条件运算符，编译器将优化会条件赋值语句，可以提升性能；</a:t>
            </a:r>
            <a:endParaRPr lang="en-US" altLang="zh-CN" sz="1200" b="0" dirty="0">
              <a:latin typeface="微软雅黑" panose="020B0503020204020204" pitchFamily="34" charset="-122"/>
              <a:ea typeface="微软雅黑" panose="020B0503020204020204" pitchFamily="34" charset="-122"/>
            </a:endParaRPr>
          </a:p>
          <a:p>
            <a:pPr>
              <a:lnSpc>
                <a:spcPct val="150000"/>
              </a:lnSpc>
              <a:buClrTx/>
            </a:pPr>
            <a:r>
              <a:rPr lang="zh-CN" altLang="en-US" sz="1200" b="0" dirty="0">
                <a:latin typeface="微软雅黑" panose="020B0503020204020204" pitchFamily="34" charset="-122"/>
                <a:ea typeface="微软雅黑" panose="020B0503020204020204" pitchFamily="34" charset="-122"/>
              </a:rPr>
              <a:t>使用查表的方式减少分支；</a:t>
            </a:r>
            <a:endParaRPr lang="en-US" altLang="zh-CN" sz="1200" b="0" dirty="0">
              <a:latin typeface="微软雅黑" panose="020B0503020204020204" pitchFamily="34" charset="-122"/>
              <a:ea typeface="微软雅黑" panose="020B0503020204020204" pitchFamily="34" charset="-122"/>
            </a:endParaRPr>
          </a:p>
          <a:p>
            <a:pPr>
              <a:lnSpc>
                <a:spcPct val="150000"/>
              </a:lnSpc>
              <a:buClrTx/>
            </a:pPr>
            <a:r>
              <a:rPr lang="zh-CN" altLang="en-US" sz="1200" b="0" dirty="0">
                <a:latin typeface="微软雅黑" panose="020B0503020204020204" pitchFamily="34" charset="-122"/>
                <a:ea typeface="微软雅黑" panose="020B0503020204020204" pitchFamily="34" charset="-122"/>
              </a:rPr>
              <a:t>调整判断顺序或使用</a:t>
            </a:r>
            <a:r>
              <a:rPr lang="en-US" altLang="zh-CN" sz="1200" b="0" dirty="0">
                <a:latin typeface="微软雅黑" panose="020B0503020204020204" pitchFamily="34" charset="-122"/>
                <a:ea typeface="微软雅黑" panose="020B0503020204020204" pitchFamily="34" charset="-122"/>
              </a:rPr>
              <a:t>unlikely()/likely()</a:t>
            </a:r>
            <a:r>
              <a:rPr lang="zh-CN" altLang="en-US" sz="1200" b="0" dirty="0">
                <a:latin typeface="微软雅黑" panose="020B0503020204020204" pitchFamily="34" charset="-122"/>
                <a:ea typeface="微软雅黑" panose="020B0503020204020204" pitchFamily="34" charset="-122"/>
              </a:rPr>
              <a:t>语句显性标识分支可能性，提升编译器对分支预测的准确性。</a:t>
            </a:r>
            <a:endParaRPr lang="en-US" altLang="zh-CN" sz="1200" b="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7898100" y="963826"/>
            <a:ext cx="3757027" cy="1618302"/>
          </a:xfrm>
          <a:prstGeom prst="rect">
            <a:avLst/>
          </a:prstGeom>
        </p:spPr>
      </p:pic>
      <p:pic>
        <p:nvPicPr>
          <p:cNvPr id="5" name="图片 4"/>
          <p:cNvPicPr>
            <a:picLocks noChangeAspect="1"/>
          </p:cNvPicPr>
          <p:nvPr/>
        </p:nvPicPr>
        <p:blipFill>
          <a:blip r:embed="rId4"/>
          <a:stretch>
            <a:fillRect/>
          </a:stretch>
        </p:blipFill>
        <p:spPr>
          <a:xfrm>
            <a:off x="7898101" y="2570991"/>
            <a:ext cx="3762062" cy="1622569"/>
          </a:xfrm>
          <a:prstGeom prst="rect">
            <a:avLst/>
          </a:prstGeom>
        </p:spPr>
      </p:pic>
      <p:pic>
        <p:nvPicPr>
          <p:cNvPr id="6" name="图片 5"/>
          <p:cNvPicPr>
            <a:picLocks noChangeAspect="1"/>
          </p:cNvPicPr>
          <p:nvPr/>
        </p:nvPicPr>
        <p:blipFill>
          <a:blip r:embed="rId5"/>
          <a:stretch>
            <a:fillRect/>
          </a:stretch>
        </p:blipFill>
        <p:spPr>
          <a:xfrm>
            <a:off x="7898102" y="4193560"/>
            <a:ext cx="3762062" cy="1607165"/>
          </a:xfrm>
          <a:prstGeom prst="rect">
            <a:avLst/>
          </a:prstGeom>
        </p:spPr>
      </p:pic>
      <p:sp>
        <p:nvSpPr>
          <p:cNvPr id="7" name="矩形 6"/>
          <p:cNvSpPr/>
          <p:nvPr/>
        </p:nvSpPr>
        <p:spPr>
          <a:xfrm>
            <a:off x="10325100" y="1600200"/>
            <a:ext cx="1335064" cy="314325"/>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10320063" y="3176160"/>
            <a:ext cx="1335064" cy="314325"/>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a:solidFill>
                <a:srgbClr val="C00000"/>
              </a:solidFill>
              <a:latin typeface="微软雅黑" panose="020B0503020204020204" pitchFamily="34" charset="-122"/>
              <a:ea typeface="微软雅黑" panose="020B0503020204020204" pitchFamily="34" charset="-122"/>
            </a:endParaRPr>
          </a:p>
        </p:txBody>
      </p:sp>
      <p:sp>
        <p:nvSpPr>
          <p:cNvPr id="9" name="矩形 8"/>
          <p:cNvSpPr/>
          <p:nvPr/>
        </p:nvSpPr>
        <p:spPr>
          <a:xfrm>
            <a:off x="10325100" y="4798729"/>
            <a:ext cx="1335064" cy="314325"/>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a:xfrm>
            <a:off x="8497762" y="1869870"/>
            <a:ext cx="1335064" cy="314325"/>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a:solidFill>
                <a:srgbClr val="C00000"/>
              </a:solidFill>
              <a:latin typeface="微软雅黑" panose="020B0503020204020204" pitchFamily="34" charset="-122"/>
              <a:ea typeface="微软雅黑" panose="020B0503020204020204" pitchFamily="34" charset="-122"/>
            </a:endParaRPr>
          </a:p>
        </p:txBody>
      </p:sp>
      <p:sp>
        <p:nvSpPr>
          <p:cNvPr id="11" name="矩形 10"/>
          <p:cNvSpPr/>
          <p:nvPr/>
        </p:nvSpPr>
        <p:spPr>
          <a:xfrm>
            <a:off x="8497762" y="3430706"/>
            <a:ext cx="1335064" cy="314325"/>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a:xfrm>
            <a:off x="8497762" y="5053275"/>
            <a:ext cx="1335064" cy="314325"/>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a:solidFill>
                <a:srgbClr val="C0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0250429" y="1961745"/>
            <a:ext cx="1209364" cy="306601"/>
          </a:xfrm>
          <a:prstGeom prst="rect">
            <a:avLst/>
          </a:prstGeom>
          <a:noFill/>
        </p:spPr>
        <p:txBody>
          <a:bodyPr wrap="square" rtlCol="0">
            <a:noAutofit/>
          </a:bodyPr>
          <a:lstStyle/>
          <a:p>
            <a:r>
              <a:rPr lang="zh-CN" altLang="en-US" sz="1600" dirty="0">
                <a:solidFill>
                  <a:schemeClr val="bg1"/>
                </a:solidFill>
                <a:latin typeface="微软雅黑" panose="020B0503020204020204" pitchFamily="34" charset="-122"/>
                <a:ea typeface="微软雅黑" panose="020B0503020204020204" pitchFamily="34" charset="-122"/>
              </a:rPr>
              <a:t>无分支优化</a:t>
            </a:r>
          </a:p>
        </p:txBody>
      </p:sp>
      <p:sp>
        <p:nvSpPr>
          <p:cNvPr id="14" name="文本框 13"/>
          <p:cNvSpPr txBox="1"/>
          <p:nvPr/>
        </p:nvSpPr>
        <p:spPr>
          <a:xfrm>
            <a:off x="10193982" y="3537094"/>
            <a:ext cx="1420789" cy="306601"/>
          </a:xfrm>
          <a:prstGeom prst="rect">
            <a:avLst/>
          </a:prstGeom>
          <a:noFill/>
        </p:spPr>
        <p:txBody>
          <a:bodyPr wrap="square" rtlCol="0">
            <a:noAutofit/>
          </a:bodyPr>
          <a:lstStyle/>
          <a:p>
            <a:pPr algn="r"/>
            <a:r>
              <a:rPr lang="zh-CN" altLang="en-US" sz="1600" dirty="0">
                <a:solidFill>
                  <a:schemeClr val="bg1"/>
                </a:solidFill>
                <a:latin typeface="微软雅黑" panose="020B0503020204020204" pitchFamily="34" charset="-122"/>
                <a:ea typeface="微软雅黑" panose="020B0503020204020204" pitchFamily="34" charset="-122"/>
              </a:rPr>
              <a:t>正确分支优化</a:t>
            </a:r>
          </a:p>
        </p:txBody>
      </p:sp>
      <p:sp>
        <p:nvSpPr>
          <p:cNvPr id="15" name="文本框 14"/>
          <p:cNvSpPr txBox="1"/>
          <p:nvPr/>
        </p:nvSpPr>
        <p:spPr>
          <a:xfrm>
            <a:off x="10194452" y="5166140"/>
            <a:ext cx="1420789" cy="306601"/>
          </a:xfrm>
          <a:prstGeom prst="rect">
            <a:avLst/>
          </a:prstGeom>
          <a:noFill/>
        </p:spPr>
        <p:txBody>
          <a:bodyPr wrap="square" rtlCol="0">
            <a:noAutofit/>
          </a:bodyPr>
          <a:lstStyle/>
          <a:p>
            <a:pPr algn="r"/>
            <a:r>
              <a:rPr lang="zh-CN" altLang="en-US" sz="1600" dirty="0">
                <a:solidFill>
                  <a:schemeClr val="bg1"/>
                </a:solidFill>
                <a:latin typeface="微软雅黑" panose="020B0503020204020204" pitchFamily="34" charset="-122"/>
                <a:ea typeface="微软雅黑" panose="020B0503020204020204" pitchFamily="34" charset="-122"/>
              </a:rPr>
              <a:t>错误分支优化</a:t>
            </a:r>
          </a:p>
        </p:txBody>
      </p:sp>
      <p:sp>
        <p:nvSpPr>
          <p:cNvPr id="16" name="文本框 15"/>
          <p:cNvSpPr txBox="1"/>
          <p:nvPr/>
        </p:nvSpPr>
        <p:spPr>
          <a:xfrm>
            <a:off x="7898100" y="5800725"/>
            <a:ext cx="3762064" cy="419100"/>
          </a:xfrm>
          <a:prstGeom prst="rect">
            <a:avLst/>
          </a:prstGeom>
          <a:noFill/>
        </p:spPr>
        <p:txBody>
          <a:bodyPr wrap="square" rtlCol="0">
            <a:noAutofit/>
          </a:bodyPr>
          <a:lstStyle/>
          <a:p>
            <a:r>
              <a:rPr lang="zh-CN" altLang="en-US" sz="1000" b="1">
                <a:solidFill>
                  <a:srgbClr val="C00000"/>
                </a:solidFill>
                <a:latin typeface="微软雅黑" pitchFamily="34" charset="-122"/>
                <a:ea typeface="微软雅黑" pitchFamily="34" charset="-122"/>
              </a:rPr>
              <a:t>针对同一程序代码，添加</a:t>
            </a:r>
            <a:r>
              <a:rPr lang="en-US" altLang="zh-CN" sz="1000" b="1">
                <a:solidFill>
                  <a:srgbClr val="C00000"/>
                </a:solidFill>
                <a:latin typeface="微软雅黑" pitchFamily="34" charset="-122"/>
                <a:ea typeface="微软雅黑" pitchFamily="34" charset="-122"/>
              </a:rPr>
              <a:t>unlikely()/likely()</a:t>
            </a:r>
            <a:r>
              <a:rPr lang="zh-CN" altLang="en-US" sz="1000" b="1">
                <a:solidFill>
                  <a:srgbClr val="C00000"/>
                </a:solidFill>
                <a:latin typeface="微软雅黑" pitchFamily="34" charset="-122"/>
                <a:ea typeface="微软雅黑" pitchFamily="34" charset="-122"/>
              </a:rPr>
              <a:t>语句实际运行结果</a:t>
            </a:r>
            <a:endParaRPr lang="zh-CN" altLang="en-US" sz="1000"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1027273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8586" y="20416"/>
            <a:ext cx="6245229" cy="720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2400" b="1" dirty="0"/>
              <a:t>多线程并发优化指南 之 避免不必要共享写</a:t>
            </a:r>
          </a:p>
        </p:txBody>
      </p:sp>
      <p:sp>
        <p:nvSpPr>
          <p:cNvPr id="3" name="内容占位符 2"/>
          <p:cNvSpPr>
            <a:spLocks noGrp="1"/>
          </p:cNvSpPr>
          <p:nvPr>
            <p:ph idx="1"/>
          </p:nvPr>
        </p:nvSpPr>
        <p:spPr>
          <a:xfrm>
            <a:off x="474786" y="1292470"/>
            <a:ext cx="7375234" cy="4768362"/>
          </a:xfrm>
          <a:ln>
            <a:solidFill>
              <a:schemeClr val="bg2"/>
            </a:solidFill>
          </a:ln>
        </p:spPr>
        <p:txBody>
          <a:bodyPr/>
          <a:lstStyle/>
          <a:p>
            <a:pPr>
              <a:buClrTx/>
            </a:pPr>
            <a:r>
              <a:rPr lang="zh-CN" altLang="en-US" sz="1800" dirty="0"/>
              <a:t>原理</a:t>
            </a:r>
            <a:endParaRPr lang="en-US" altLang="zh-CN" sz="1800" dirty="0"/>
          </a:p>
          <a:p>
            <a:pPr lvl="1"/>
            <a:r>
              <a:rPr lang="zh-CN" altLang="en-US" sz="1600" dirty="0"/>
              <a:t>多核写入共享变量会导致所在</a:t>
            </a:r>
            <a:r>
              <a:rPr lang="en-US" altLang="zh-CN" sz="1600" dirty="0"/>
              <a:t>cache line</a:t>
            </a:r>
            <a:r>
              <a:rPr lang="zh-CN" altLang="en-US" sz="1600" dirty="0"/>
              <a:t>在这些核的私有</a:t>
            </a:r>
            <a:r>
              <a:rPr lang="en-US" altLang="zh-CN" sz="1600" dirty="0"/>
              <a:t>cache</a:t>
            </a:r>
            <a:r>
              <a:rPr lang="zh-CN" altLang="en-US" sz="1600" dirty="0"/>
              <a:t>之间重复无效化，降低</a:t>
            </a:r>
            <a:r>
              <a:rPr lang="en-US" altLang="zh-CN" sz="1600" dirty="0"/>
              <a:t>cache</a:t>
            </a:r>
            <a:r>
              <a:rPr lang="zh-CN" altLang="en-US" sz="1600" dirty="0"/>
              <a:t>命中率</a:t>
            </a:r>
            <a:endParaRPr lang="en-US" altLang="zh-CN" sz="1600" dirty="0"/>
          </a:p>
          <a:p>
            <a:pPr lvl="1"/>
            <a:r>
              <a:rPr lang="zh-CN" altLang="en-US" sz="1600" b="0" dirty="0"/>
              <a:t>伪共享：写入位于相同</a:t>
            </a:r>
            <a:r>
              <a:rPr lang="en-US" altLang="zh-CN" sz="1600" b="0" dirty="0"/>
              <a:t>cache line</a:t>
            </a:r>
            <a:r>
              <a:rPr lang="zh-CN" altLang="en-US" sz="1600" b="0" dirty="0"/>
              <a:t>的不同变量，和写入共享变量效果相同</a:t>
            </a:r>
            <a:endParaRPr lang="en-US" altLang="zh-CN" sz="1600" b="0" dirty="0"/>
          </a:p>
          <a:p>
            <a:pPr>
              <a:buClrTx/>
            </a:pPr>
            <a:r>
              <a:rPr lang="zh-CN" altLang="en-US" sz="1800" dirty="0"/>
              <a:t>鲲鹏特点</a:t>
            </a:r>
            <a:endParaRPr lang="en-US" altLang="zh-CN" sz="1800" dirty="0"/>
          </a:p>
          <a:p>
            <a:pPr lvl="1"/>
            <a:r>
              <a:rPr lang="zh-CN" altLang="en-US" sz="1600" dirty="0"/>
              <a:t>鲲鹏</a:t>
            </a:r>
            <a:r>
              <a:rPr lang="en-US" altLang="zh-CN" sz="1600" dirty="0"/>
              <a:t>920</a:t>
            </a:r>
            <a:r>
              <a:rPr lang="zh-CN" altLang="en-US" sz="1600" dirty="0"/>
              <a:t>的</a:t>
            </a:r>
            <a:r>
              <a:rPr lang="en-US" altLang="zh-CN" sz="1600" dirty="0"/>
              <a:t>L1</a:t>
            </a:r>
            <a:r>
              <a:rPr lang="zh-CN" altLang="en-US" sz="1600" dirty="0"/>
              <a:t>和</a:t>
            </a:r>
            <a:r>
              <a:rPr lang="en-US" altLang="zh-CN" sz="1600" dirty="0"/>
              <a:t>L2 cache line</a:t>
            </a:r>
            <a:r>
              <a:rPr lang="zh-CN" altLang="en-US" sz="1600" dirty="0"/>
              <a:t>大小为</a:t>
            </a:r>
            <a:r>
              <a:rPr lang="en-US" altLang="zh-CN" sz="1600" dirty="0"/>
              <a:t>64</a:t>
            </a:r>
            <a:r>
              <a:rPr lang="zh-CN" altLang="en-US" sz="1600" dirty="0"/>
              <a:t>字节、</a:t>
            </a:r>
            <a:r>
              <a:rPr lang="en-US" altLang="zh-CN" sz="1600" dirty="0"/>
              <a:t>L3 cache line</a:t>
            </a:r>
            <a:r>
              <a:rPr lang="zh-CN" altLang="en-US" sz="1600" dirty="0"/>
              <a:t>为</a:t>
            </a:r>
            <a:r>
              <a:rPr lang="en-US" altLang="zh-CN" sz="1600" dirty="0"/>
              <a:t>128</a:t>
            </a:r>
            <a:r>
              <a:rPr lang="zh-CN" altLang="en-US" sz="1600" dirty="0"/>
              <a:t>字节</a:t>
            </a:r>
            <a:endParaRPr lang="en-US" altLang="zh-CN" sz="1600" dirty="0"/>
          </a:p>
          <a:p>
            <a:pPr>
              <a:buClrTx/>
            </a:pPr>
            <a:r>
              <a:rPr lang="zh-CN" altLang="en-US" sz="1800" dirty="0"/>
              <a:t>优化方案</a:t>
            </a:r>
            <a:endParaRPr lang="en-US" altLang="zh-CN" sz="1800" dirty="0"/>
          </a:p>
          <a:p>
            <a:pPr lvl="1"/>
            <a:r>
              <a:rPr lang="en-US" altLang="zh-CN" sz="1600" dirty="0" err="1"/>
              <a:t>OpenMP</a:t>
            </a:r>
            <a:r>
              <a:rPr lang="zh-CN" altLang="en-US" sz="1600" dirty="0"/>
              <a:t>代码中使用</a:t>
            </a:r>
            <a:r>
              <a:rPr lang="en-US" altLang="zh-CN" sz="1600" dirty="0"/>
              <a:t>reduction</a:t>
            </a:r>
            <a:r>
              <a:rPr lang="zh-CN" altLang="en-US" sz="1600" dirty="0"/>
              <a:t>子句替代直接写入共享变量（循环过程中写入线程私有变量）</a:t>
            </a:r>
            <a:endParaRPr lang="en-US" altLang="zh-CN" sz="1600" dirty="0"/>
          </a:p>
          <a:p>
            <a:pPr lvl="1"/>
            <a:r>
              <a:rPr lang="zh-CN" altLang="en-US" sz="1600" dirty="0"/>
              <a:t>线程私有的变量按照</a:t>
            </a:r>
            <a:r>
              <a:rPr lang="en-US" altLang="zh-CN" sz="1600" dirty="0"/>
              <a:t>cache line</a:t>
            </a:r>
            <a:r>
              <a:rPr lang="zh-CN" altLang="en-US" sz="1600" dirty="0"/>
              <a:t>大小对齐（线程栈上的变量除外）</a:t>
            </a:r>
            <a:endParaRPr lang="en-US" altLang="zh-CN" sz="1600" dirty="0"/>
          </a:p>
          <a:p>
            <a:pPr lvl="1"/>
            <a:r>
              <a:rPr lang="zh-CN" altLang="en-US" sz="1600" dirty="0"/>
              <a:t>使用线程私有变量（如</a:t>
            </a:r>
            <a:r>
              <a:rPr lang="en-US" altLang="zh-CN" sz="1600" dirty="0"/>
              <a:t>GCC</a:t>
            </a:r>
            <a:r>
              <a:rPr lang="zh-CN" altLang="en-US" sz="1600" dirty="0"/>
              <a:t>支持</a:t>
            </a:r>
            <a:r>
              <a:rPr lang="en-US" altLang="zh-CN" sz="1600" dirty="0"/>
              <a:t>__thread</a:t>
            </a:r>
            <a:r>
              <a:rPr lang="zh-CN" altLang="en-US" sz="1600" dirty="0"/>
              <a:t>，</a:t>
            </a:r>
            <a:r>
              <a:rPr lang="en-US" altLang="zh-CN" sz="1600" dirty="0"/>
              <a:t>C11</a:t>
            </a:r>
            <a:r>
              <a:rPr lang="zh-CN" altLang="en-US" sz="1600" dirty="0"/>
              <a:t>支持</a:t>
            </a:r>
            <a:r>
              <a:rPr lang="en-US" altLang="zh-CN" sz="1600" dirty="0"/>
              <a:t>_</a:t>
            </a:r>
            <a:r>
              <a:rPr lang="en-US" altLang="zh-CN" sz="1600" dirty="0" err="1"/>
              <a:t>Thread_local</a:t>
            </a:r>
            <a:r>
              <a:rPr lang="zh-CN" altLang="en-US" sz="1600" dirty="0"/>
              <a:t>关键字）</a:t>
            </a:r>
            <a:endParaRPr lang="en-US" altLang="zh-CN" sz="1600" dirty="0"/>
          </a:p>
          <a:p>
            <a:pPr>
              <a:buClrTx/>
            </a:pPr>
            <a:r>
              <a:rPr lang="zh-CN" altLang="en-US" sz="1800" dirty="0"/>
              <a:t>优化例</a:t>
            </a:r>
            <a:r>
              <a:rPr lang="en-US" altLang="zh-CN" sz="1800" dirty="0"/>
              <a:t>1</a:t>
            </a:r>
            <a:r>
              <a:rPr lang="zh-CN" altLang="en-US" sz="1800" dirty="0"/>
              <a:t>（见右上）</a:t>
            </a:r>
            <a:endParaRPr lang="en-US" altLang="zh-CN" sz="1800" dirty="0"/>
          </a:p>
          <a:p>
            <a:pPr lvl="1"/>
            <a:r>
              <a:rPr lang="zh-CN" altLang="en-US" sz="1600" dirty="0"/>
              <a:t>增加</a:t>
            </a:r>
            <a:r>
              <a:rPr lang="en-US" altLang="zh-CN" sz="1600" dirty="0"/>
              <a:t>reduction</a:t>
            </a:r>
            <a:r>
              <a:rPr lang="zh-CN" altLang="en-US" sz="1600" dirty="0"/>
              <a:t>子句，当</a:t>
            </a:r>
            <a:r>
              <a:rPr lang="en-US" altLang="zh-CN" sz="1600" dirty="0"/>
              <a:t>n=1G</a:t>
            </a:r>
            <a:r>
              <a:rPr lang="zh-CN" altLang="en-US" sz="1600" dirty="0"/>
              <a:t>时运行时间缩短到</a:t>
            </a:r>
            <a:r>
              <a:rPr lang="en-US" altLang="zh-CN" sz="1600" dirty="0"/>
              <a:t>2/3</a:t>
            </a:r>
          </a:p>
          <a:p>
            <a:pPr>
              <a:buClrTx/>
            </a:pPr>
            <a:r>
              <a:rPr lang="zh-CN" altLang="en-US" sz="1800" dirty="0"/>
              <a:t>优化例</a:t>
            </a:r>
            <a:r>
              <a:rPr lang="en-US" altLang="zh-CN" sz="1800" dirty="0"/>
              <a:t>2</a:t>
            </a:r>
            <a:r>
              <a:rPr lang="zh-CN" altLang="en-US" sz="1800" dirty="0"/>
              <a:t>（见右下）</a:t>
            </a:r>
            <a:endParaRPr lang="en-US" altLang="zh-CN" sz="1800" dirty="0"/>
          </a:p>
          <a:p>
            <a:pPr lvl="1"/>
            <a:r>
              <a:rPr lang="zh-CN" altLang="en-US" sz="1600" dirty="0"/>
              <a:t>对于线程私有的变量增加按照</a:t>
            </a:r>
            <a:r>
              <a:rPr lang="en-US" altLang="zh-CN" sz="1600" dirty="0"/>
              <a:t>cache</a:t>
            </a:r>
            <a:r>
              <a:rPr lang="zh-CN" altLang="en-US" sz="1600" dirty="0"/>
              <a:t>对齐，</a:t>
            </a:r>
            <a:r>
              <a:rPr lang="en-US" altLang="zh-CN" sz="1600" dirty="0"/>
              <a:t>100</a:t>
            </a:r>
            <a:r>
              <a:rPr lang="zh-CN" altLang="en-US" sz="1600" dirty="0"/>
              <a:t>线程下运行时间缩短到</a:t>
            </a:r>
            <a:r>
              <a:rPr lang="en-US" altLang="zh-CN" sz="1600" dirty="0"/>
              <a:t>1/3</a:t>
            </a:r>
          </a:p>
        </p:txBody>
      </p:sp>
      <p:pic>
        <p:nvPicPr>
          <p:cNvPr id="9" name="图片 8"/>
          <p:cNvPicPr>
            <a:picLocks noChangeAspect="1"/>
          </p:cNvPicPr>
          <p:nvPr/>
        </p:nvPicPr>
        <p:blipFill>
          <a:blip r:embed="rId2"/>
          <a:stretch>
            <a:fillRect/>
          </a:stretch>
        </p:blipFill>
        <p:spPr>
          <a:xfrm>
            <a:off x="7974439" y="1417638"/>
            <a:ext cx="3914775" cy="1562100"/>
          </a:xfrm>
          <a:prstGeom prst="rect">
            <a:avLst/>
          </a:prstGeom>
        </p:spPr>
      </p:pic>
      <p:pic>
        <p:nvPicPr>
          <p:cNvPr id="10" name="图片 9"/>
          <p:cNvPicPr>
            <a:picLocks noChangeAspect="1"/>
          </p:cNvPicPr>
          <p:nvPr/>
        </p:nvPicPr>
        <p:blipFill>
          <a:blip r:embed="rId3"/>
          <a:stretch>
            <a:fillRect/>
          </a:stretch>
        </p:blipFill>
        <p:spPr>
          <a:xfrm>
            <a:off x="7974439" y="3367455"/>
            <a:ext cx="3878120" cy="2693376"/>
          </a:xfrm>
          <a:prstGeom prst="rect">
            <a:avLst/>
          </a:prstGeom>
        </p:spPr>
      </p:pic>
    </p:spTree>
    <p:extLst>
      <p:ext uri="{BB962C8B-B14F-4D97-AF65-F5344CB8AC3E}">
        <p14:creationId xmlns:p14="http://schemas.microsoft.com/office/powerpoint/2010/main" val="1010609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314" y="28060"/>
            <a:ext cx="3193804" cy="720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2400" b="1" dirty="0">
                <a:latin typeface="微软雅黑" panose="020B0503020204020204" pitchFamily="34" charset="-122"/>
              </a:rPr>
              <a:t>调优工具（</a:t>
            </a:r>
            <a:r>
              <a:rPr lang="en-US" altLang="zh-CN" sz="2400" b="1" dirty="0" err="1">
                <a:latin typeface="微软雅黑" panose="020B0503020204020204" pitchFamily="34" charset="-122"/>
              </a:rPr>
              <a:t>perf</a:t>
            </a:r>
            <a:r>
              <a:rPr lang="zh-CN" altLang="en-US" sz="2400" b="1" dirty="0">
                <a:latin typeface="微软雅黑" panose="020B0503020204020204" pitchFamily="34" charset="-122"/>
              </a:rPr>
              <a:t>）</a:t>
            </a:r>
            <a:endParaRPr lang="en-US" sz="2400" b="1" dirty="0">
              <a:latin typeface="微软雅黑" panose="020B0503020204020204" pitchFamily="34" charset="-122"/>
            </a:endParaRPr>
          </a:p>
        </p:txBody>
      </p:sp>
      <p:sp>
        <p:nvSpPr>
          <p:cNvPr id="3" name="内容占位符 2"/>
          <p:cNvSpPr>
            <a:spLocks noGrp="1"/>
          </p:cNvSpPr>
          <p:nvPr>
            <p:ph idx="1"/>
          </p:nvPr>
        </p:nvSpPr>
        <p:spPr>
          <a:xfrm>
            <a:off x="675082" y="1174811"/>
            <a:ext cx="7187421" cy="4582034"/>
          </a:xfrm>
          <a:ln>
            <a:solidFill>
              <a:schemeClr val="bg2"/>
            </a:solidFill>
          </a:ln>
        </p:spPr>
        <p:txBody>
          <a:bodyPr/>
          <a:lstStyle/>
          <a:p>
            <a:pPr>
              <a:buClrTx/>
            </a:pPr>
            <a:r>
              <a:rPr lang="en-US" b="0" dirty="0" err="1">
                <a:latin typeface="微软雅黑" panose="020B0503020204020204" pitchFamily="34" charset="-122"/>
                <a:ea typeface="微软雅黑" panose="020B0503020204020204" pitchFamily="34" charset="-122"/>
              </a:rPr>
              <a:t>perf</a:t>
            </a:r>
            <a:r>
              <a:rPr lang="zh-CN" altLang="en-US" b="0" dirty="0">
                <a:latin typeface="微软雅黑" panose="020B0503020204020204" pitchFamily="34" charset="-122"/>
                <a:ea typeface="微软雅黑" panose="020B0503020204020204" pitchFamily="34" charset="-122"/>
              </a:rPr>
              <a:t>可以在运行程序时收集性能计数器（</a:t>
            </a:r>
            <a:r>
              <a:rPr lang="en-US" altLang="zh-CN" b="0" dirty="0">
                <a:latin typeface="微软雅黑" panose="020B0503020204020204" pitchFamily="34" charset="-122"/>
                <a:ea typeface="微软雅黑" panose="020B0503020204020204" pitchFamily="34" charset="-122"/>
              </a:rPr>
              <a:t>events</a:t>
            </a:r>
            <a:r>
              <a:rPr lang="zh-CN" altLang="en-US" b="0" dirty="0">
                <a:latin typeface="微软雅黑" panose="020B0503020204020204" pitchFamily="34" charset="-122"/>
                <a:ea typeface="微软雅黑" panose="020B0503020204020204" pitchFamily="34" charset="-122"/>
              </a:rPr>
              <a:t>），分析程序性能、发现热点或性能瓶颈</a:t>
            </a:r>
            <a:endParaRPr lang="en-US" altLang="zh-CN" b="0"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列出</a:t>
            </a:r>
            <a:r>
              <a:rPr lang="en-US" altLang="zh-CN" dirty="0" err="1">
                <a:latin typeface="微软雅黑" panose="020B0503020204020204" pitchFamily="34" charset="-122"/>
                <a:ea typeface="微软雅黑" panose="020B0503020204020204" pitchFamily="34" charset="-122"/>
              </a:rPr>
              <a:t>perf</a:t>
            </a:r>
            <a:r>
              <a:rPr lang="zh-CN" altLang="en-US" dirty="0">
                <a:latin typeface="微软雅黑" panose="020B0503020204020204" pitchFamily="34" charset="-122"/>
                <a:ea typeface="微软雅黑" panose="020B0503020204020204" pitchFamily="34" charset="-122"/>
              </a:rPr>
              <a:t>支持的</a:t>
            </a:r>
            <a:r>
              <a:rPr lang="en-US" altLang="zh-CN" dirty="0">
                <a:latin typeface="微软雅黑" panose="020B0503020204020204" pitchFamily="34" charset="-122"/>
                <a:ea typeface="微软雅黑" panose="020B0503020204020204" pitchFamily="34" charset="-122"/>
              </a:rPr>
              <a:t>events</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perf</a:t>
            </a:r>
            <a:r>
              <a:rPr lang="en-US" altLang="zh-CN" dirty="0">
                <a:latin typeface="微软雅黑" panose="020B0503020204020204" pitchFamily="34" charset="-122"/>
                <a:ea typeface="微软雅黑" panose="020B0503020204020204" pitchFamily="34" charset="-122"/>
              </a:rPr>
              <a:t> list</a:t>
            </a:r>
          </a:p>
          <a:p>
            <a:pPr lvl="1"/>
            <a:r>
              <a:rPr lang="zh-CN" altLang="en-US" dirty="0">
                <a:latin typeface="微软雅黑" panose="020B0503020204020204" pitchFamily="34" charset="-122"/>
                <a:ea typeface="微软雅黑" panose="020B0503020204020204" pitchFamily="34" charset="-122"/>
              </a:rPr>
              <a:t>运行</a:t>
            </a:r>
            <a:r>
              <a:rPr lang="en-US" altLang="zh-CN" dirty="0">
                <a:latin typeface="微软雅黑" panose="020B0503020204020204" pitchFamily="34" charset="-122"/>
                <a:ea typeface="微软雅黑" panose="020B0503020204020204" pitchFamily="34" charset="-122"/>
              </a:rPr>
              <a:t>app</a:t>
            </a:r>
            <a:r>
              <a:rPr lang="zh-CN" altLang="en-US" dirty="0">
                <a:latin typeface="微软雅黑" panose="020B0503020204020204" pitchFamily="34" charset="-122"/>
                <a:ea typeface="微软雅黑" panose="020B0503020204020204" pitchFamily="34" charset="-122"/>
              </a:rPr>
              <a:t>并收集</a:t>
            </a:r>
            <a:r>
              <a:rPr lang="en-US" altLang="zh-CN" dirty="0">
                <a:latin typeface="微软雅黑" panose="020B0503020204020204" pitchFamily="34" charset="-122"/>
                <a:ea typeface="微软雅黑" panose="020B0503020204020204" pitchFamily="34" charset="-122"/>
              </a:rPr>
              <a:t>events</a:t>
            </a:r>
            <a:r>
              <a:rPr lang="zh-CN" altLang="en-US" dirty="0">
                <a:latin typeface="微软雅黑" panose="020B0503020204020204" pitchFamily="34" charset="-122"/>
                <a:ea typeface="微软雅黑" panose="020B0503020204020204" pitchFamily="34" charset="-122"/>
              </a:rPr>
              <a:t>信息，运行结束后输出结果：</a:t>
            </a:r>
            <a:r>
              <a:rPr lang="en-US" altLang="zh-CN" dirty="0" err="1">
                <a:latin typeface="微软雅黑" panose="020B0503020204020204" pitchFamily="34" charset="-122"/>
                <a:ea typeface="微软雅黑" panose="020B0503020204020204" pitchFamily="34" charset="-122"/>
              </a:rPr>
              <a:t>perf</a:t>
            </a:r>
            <a:r>
              <a:rPr lang="en-US" altLang="zh-CN" dirty="0">
                <a:latin typeface="微软雅黑" panose="020B0503020204020204" pitchFamily="34" charset="-122"/>
                <a:ea typeface="微软雅黑" panose="020B0503020204020204" pitchFamily="34" charset="-122"/>
              </a:rPr>
              <a:t> stat -c events ./app</a:t>
            </a:r>
          </a:p>
          <a:p>
            <a:pPr lvl="2"/>
            <a:r>
              <a:rPr lang="zh-CN" altLang="en-US" dirty="0">
                <a:latin typeface="微软雅黑" panose="020B0503020204020204" pitchFamily="34" charset="-122"/>
                <a:ea typeface="微软雅黑" panose="020B0503020204020204" pitchFamily="34" charset="-122"/>
              </a:rPr>
              <a:t>例如右上例在运行</a:t>
            </a:r>
            <a:r>
              <a:rPr lang="en-US" altLang="zh-CN" dirty="0">
                <a:latin typeface="微软雅黑" panose="020B0503020204020204" pitchFamily="34" charset="-122"/>
                <a:ea typeface="微软雅黑" panose="020B0503020204020204" pitchFamily="34" charset="-122"/>
              </a:rPr>
              <a:t>/bin/</a:t>
            </a:r>
            <a:r>
              <a:rPr lang="en-US" altLang="zh-CN" dirty="0" err="1">
                <a:latin typeface="微软雅黑" panose="020B0503020204020204" pitchFamily="34" charset="-122"/>
                <a:ea typeface="微软雅黑" panose="020B0503020204020204" pitchFamily="34" charset="-122"/>
              </a:rPr>
              <a:t>ls</a:t>
            </a:r>
            <a:r>
              <a:rPr lang="zh-CN" altLang="en-US" dirty="0">
                <a:latin typeface="微软雅黑" panose="020B0503020204020204" pitchFamily="34" charset="-122"/>
                <a:ea typeface="微软雅黑" panose="020B0503020204020204" pitchFamily="34" charset="-122"/>
              </a:rPr>
              <a:t>时收集了</a:t>
            </a:r>
            <a:r>
              <a:rPr lang="en-US" altLang="zh-CN" dirty="0">
                <a:latin typeface="微软雅黑" panose="020B0503020204020204" pitchFamily="34" charset="-122"/>
                <a:ea typeface="微软雅黑" panose="020B0503020204020204" pitchFamily="34" charset="-122"/>
              </a:rPr>
              <a:t>cycles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时间）和</a:t>
            </a:r>
            <a:r>
              <a:rPr lang="en-US" altLang="zh-CN" dirty="0">
                <a:latin typeface="微软雅黑" panose="020B0503020204020204" pitchFamily="34" charset="-122"/>
                <a:ea typeface="微软雅黑" panose="020B0503020204020204" pitchFamily="34" charset="-122"/>
              </a:rPr>
              <a:t>cache-misses</a:t>
            </a:r>
            <a:r>
              <a:rPr lang="zh-CN" altLang="en-US" dirty="0">
                <a:latin typeface="微软雅黑" panose="020B0503020204020204" pitchFamily="34" charset="-122"/>
                <a:ea typeface="微软雅黑" panose="020B0503020204020204" pitchFamily="34" charset="-122"/>
              </a:rPr>
              <a:t>信息</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运行</a:t>
            </a:r>
            <a:r>
              <a:rPr lang="en-US" altLang="zh-CN" dirty="0">
                <a:latin typeface="微软雅黑" panose="020B0503020204020204" pitchFamily="34" charset="-122"/>
                <a:ea typeface="微软雅黑" panose="020B0503020204020204" pitchFamily="34" charset="-122"/>
              </a:rPr>
              <a:t>app</a:t>
            </a:r>
            <a:r>
              <a:rPr lang="zh-CN" altLang="en-US" dirty="0">
                <a:latin typeface="微软雅黑" panose="020B0503020204020204" pitchFamily="34" charset="-122"/>
                <a:ea typeface="微软雅黑" panose="020B0503020204020204" pitchFamily="34" charset="-122"/>
              </a:rPr>
              <a:t>并收集信息后存入文件：</a:t>
            </a:r>
            <a:r>
              <a:rPr lang="en-US" altLang="zh-CN" dirty="0" err="1">
                <a:latin typeface="微软雅黑" panose="020B0503020204020204" pitchFamily="34" charset="-122"/>
                <a:ea typeface="微软雅黑" panose="020B0503020204020204" pitchFamily="34" charset="-122"/>
              </a:rPr>
              <a:t>perf</a:t>
            </a:r>
            <a:r>
              <a:rPr lang="en-US" altLang="zh-CN" dirty="0">
                <a:latin typeface="微软雅黑" panose="020B0503020204020204" pitchFamily="34" charset="-122"/>
                <a:ea typeface="微软雅黑" panose="020B0503020204020204" pitchFamily="34" charset="-122"/>
              </a:rPr>
              <a:t> record -c events ./app</a:t>
            </a:r>
            <a:r>
              <a:rPr lang="zh-CN" altLang="en-US" dirty="0">
                <a:latin typeface="微软雅黑" panose="020B0503020204020204" pitchFamily="34" charset="-122"/>
                <a:ea typeface="微软雅黑" panose="020B0503020204020204" pitchFamily="34" charset="-122"/>
              </a:rPr>
              <a:t>，然后可用</a:t>
            </a:r>
            <a:r>
              <a:rPr lang="en-US" altLang="zh-CN" dirty="0" err="1">
                <a:latin typeface="微软雅黑" panose="020B0503020204020204" pitchFamily="34" charset="-122"/>
                <a:ea typeface="微软雅黑" panose="020B0503020204020204" pitchFamily="34" charset="-122"/>
              </a:rPr>
              <a:t>perf</a:t>
            </a:r>
            <a:r>
              <a:rPr lang="en-US" altLang="zh-CN" dirty="0">
                <a:latin typeface="微软雅黑" panose="020B0503020204020204" pitchFamily="34" charset="-122"/>
                <a:ea typeface="微软雅黑" panose="020B0503020204020204" pitchFamily="34" charset="-122"/>
              </a:rPr>
              <a:t> report</a:t>
            </a:r>
            <a:r>
              <a:rPr lang="zh-CN" altLang="en-US" dirty="0">
                <a:latin typeface="微软雅黑" panose="020B0503020204020204" pitchFamily="34" charset="-122"/>
                <a:ea typeface="微软雅黑" panose="020B0503020204020204" pitchFamily="34" charset="-122"/>
              </a:rPr>
              <a:t>查看</a:t>
            </a:r>
            <a:endParaRPr lang="en-US" altLang="zh-CN"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例如右例是使用</a:t>
            </a:r>
            <a:r>
              <a:rPr lang="en-US" altLang="zh-CN" dirty="0" err="1">
                <a:latin typeface="微软雅黑" panose="020B0503020204020204" pitchFamily="34" charset="-122"/>
                <a:ea typeface="微软雅黑" panose="020B0503020204020204" pitchFamily="34" charset="-122"/>
              </a:rPr>
              <a:t>perf</a:t>
            </a:r>
            <a:r>
              <a:rPr lang="en-US" altLang="zh-CN" dirty="0">
                <a:latin typeface="微软雅黑" panose="020B0503020204020204" pitchFamily="34" charset="-122"/>
                <a:ea typeface="微软雅黑" panose="020B0503020204020204" pitchFamily="34" charset="-122"/>
              </a:rPr>
              <a:t> report</a:t>
            </a:r>
            <a:r>
              <a:rPr lang="zh-CN" altLang="en-US" dirty="0">
                <a:latin typeface="微软雅黑" panose="020B0503020204020204" pitchFamily="34" charset="-122"/>
                <a:ea typeface="微软雅黑" panose="020B0503020204020204" pitchFamily="34" charset="-122"/>
              </a:rPr>
              <a:t>后可见的界面，给出每个函数的</a:t>
            </a:r>
            <a:r>
              <a:rPr lang="en-US" altLang="zh-CN" dirty="0">
                <a:latin typeface="微软雅黑" panose="020B0503020204020204" pitchFamily="34" charset="-122"/>
                <a:ea typeface="微软雅黑" panose="020B0503020204020204" pitchFamily="34" charset="-122"/>
              </a:rPr>
              <a:t>cycles</a:t>
            </a:r>
            <a:r>
              <a:rPr lang="zh-CN" altLang="en-US" dirty="0">
                <a:latin typeface="微软雅黑" panose="020B0503020204020204" pitchFamily="34" charset="-122"/>
                <a:ea typeface="微软雅黑" panose="020B0503020204020204" pitchFamily="34" charset="-122"/>
              </a:rPr>
              <a:t>事件分布</a:t>
            </a:r>
            <a:endParaRPr lang="en-US" altLang="zh-CN"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根据此比例发现程序热点，决定首先优化的函数</a:t>
            </a:r>
            <a:endParaRPr lang="en-US" altLang="zh-CN"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进入具体函数后可以看到每条指令的</a:t>
            </a:r>
            <a:r>
              <a:rPr lang="en-US" altLang="zh-CN" dirty="0">
                <a:latin typeface="微软雅黑" panose="020B0503020204020204" pitchFamily="34" charset="-122"/>
                <a:ea typeface="微软雅黑" panose="020B0503020204020204" pitchFamily="34" charset="-122"/>
              </a:rPr>
              <a:t>cycles</a:t>
            </a:r>
            <a:r>
              <a:rPr lang="zh-CN" altLang="en-US" dirty="0">
                <a:latin typeface="微软雅黑" panose="020B0503020204020204" pitchFamily="34" charset="-122"/>
                <a:ea typeface="微软雅黑" panose="020B0503020204020204" pitchFamily="34" charset="-122"/>
              </a:rPr>
              <a:t>分布，可以看到</a:t>
            </a:r>
            <a:r>
              <a:rPr lang="en-US" altLang="zh-CN" dirty="0" err="1">
                <a:latin typeface="微软雅黑" panose="020B0503020204020204" pitchFamily="34" charset="-122"/>
                <a:ea typeface="微软雅黑" panose="020B0503020204020204" pitchFamily="34" charset="-122"/>
              </a:rPr>
              <a:t>str</a:t>
            </a:r>
            <a:r>
              <a:rPr lang="zh-CN" altLang="en-US" dirty="0">
                <a:latin typeface="微软雅黑" panose="020B0503020204020204" pitchFamily="34" charset="-122"/>
                <a:ea typeface="微软雅黑" panose="020B0503020204020204" pitchFamily="34" charset="-122"/>
              </a:rPr>
              <a:t>指令为热点</a:t>
            </a:r>
            <a:endParaRPr lang="en-US" altLang="zh-CN" dirty="0">
              <a:latin typeface="微软雅黑" panose="020B0503020204020204" pitchFamily="34" charset="-122"/>
              <a:ea typeface="微软雅黑" panose="020B0503020204020204" pitchFamily="34" charset="-122"/>
            </a:endParaRPr>
          </a:p>
          <a:p>
            <a:pPr lvl="3"/>
            <a:r>
              <a:rPr lang="zh-CN" altLang="en-US" dirty="0">
                <a:latin typeface="微软雅黑" panose="020B0503020204020204" pitchFamily="34" charset="-122"/>
                <a:ea typeface="微软雅黑" panose="020B0503020204020204" pitchFamily="34" charset="-122"/>
              </a:rPr>
              <a:t>注：编译时需要加入调试信息才能显示</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源代码（</a:t>
            </a:r>
            <a:r>
              <a:rPr lang="en-US" altLang="zh-CN" dirty="0">
                <a:latin typeface="微软雅黑" panose="020B0503020204020204" pitchFamily="34" charset="-122"/>
                <a:ea typeface="微软雅黑" panose="020B0503020204020204" pitchFamily="34" charset="-122"/>
              </a:rPr>
              <a:t>GCC</a:t>
            </a: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-g</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endParaRPr lang="en-US" b="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8148432" y="598729"/>
            <a:ext cx="3851915" cy="2071747"/>
          </a:xfrm>
          <a:prstGeom prst="rect">
            <a:avLst/>
          </a:prstGeom>
        </p:spPr>
      </p:pic>
      <p:pic>
        <p:nvPicPr>
          <p:cNvPr id="5" name="图片 4"/>
          <p:cNvPicPr>
            <a:picLocks noChangeAspect="1"/>
          </p:cNvPicPr>
          <p:nvPr/>
        </p:nvPicPr>
        <p:blipFill>
          <a:blip r:embed="rId3"/>
          <a:stretch>
            <a:fillRect/>
          </a:stretch>
        </p:blipFill>
        <p:spPr>
          <a:xfrm>
            <a:off x="8268939" y="2855823"/>
            <a:ext cx="3610902" cy="1220010"/>
          </a:xfrm>
          <a:prstGeom prst="rect">
            <a:avLst/>
          </a:prstGeom>
        </p:spPr>
      </p:pic>
      <p:pic>
        <p:nvPicPr>
          <p:cNvPr id="6" name="图片 5"/>
          <p:cNvPicPr>
            <a:picLocks noChangeAspect="1"/>
          </p:cNvPicPr>
          <p:nvPr/>
        </p:nvPicPr>
        <p:blipFill>
          <a:blip r:embed="rId4"/>
          <a:stretch>
            <a:fillRect/>
          </a:stretch>
        </p:blipFill>
        <p:spPr>
          <a:xfrm>
            <a:off x="8268939" y="4108661"/>
            <a:ext cx="3429461" cy="2650403"/>
          </a:xfrm>
          <a:prstGeom prst="rect">
            <a:avLst/>
          </a:prstGeom>
        </p:spPr>
      </p:pic>
    </p:spTree>
    <p:extLst>
      <p:ext uri="{BB962C8B-B14F-4D97-AF65-F5344CB8AC3E}">
        <p14:creationId xmlns:p14="http://schemas.microsoft.com/office/powerpoint/2010/main" val="1242839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870292" y="1646238"/>
            <a:ext cx="3408410" cy="3099256"/>
          </a:xfrm>
          <a:ln>
            <a:solidFill>
              <a:schemeClr val="bg2"/>
            </a:solidFill>
          </a:ln>
        </p:spPr>
        <p:txBody>
          <a:bodyPr/>
          <a:lstStyle/>
          <a:p>
            <a:pPr>
              <a:buClrTx/>
            </a:pPr>
            <a:r>
              <a:rPr lang="zh-CN" altLang="en-US" b="0" dirty="0">
                <a:latin typeface="微软雅黑" panose="020B0503020204020204" pitchFamily="34" charset="-122"/>
                <a:ea typeface="微软雅黑" panose="020B0503020204020204" pitchFamily="34" charset="-122"/>
              </a:rPr>
              <a:t>优化前</a:t>
            </a:r>
            <a:r>
              <a:rPr lang="en-US" altLang="zh-CN" b="0" dirty="0" err="1">
                <a:latin typeface="微软雅黑" panose="020B0503020204020204" pitchFamily="34" charset="-122"/>
                <a:ea typeface="微软雅黑" panose="020B0503020204020204" pitchFamily="34" charset="-122"/>
              </a:rPr>
              <a:t>perf</a:t>
            </a:r>
            <a:r>
              <a:rPr lang="zh-CN" altLang="en-US" b="0" dirty="0">
                <a:latin typeface="微软雅黑" panose="020B0503020204020204" pitchFamily="34" charset="-122"/>
                <a:ea typeface="微软雅黑" panose="020B0503020204020204" pitchFamily="34" charset="-122"/>
              </a:rPr>
              <a:t>发现访存指令所用</a:t>
            </a:r>
            <a:r>
              <a:rPr lang="en-US" altLang="zh-CN" b="0" dirty="0">
                <a:latin typeface="微软雅黑" panose="020B0503020204020204" pitchFamily="34" charset="-122"/>
                <a:ea typeface="微软雅黑" panose="020B0503020204020204" pitchFamily="34" charset="-122"/>
              </a:rPr>
              <a:t>CPU cycles</a:t>
            </a:r>
            <a:r>
              <a:rPr lang="zh-CN" altLang="en-US" b="0" dirty="0">
                <a:latin typeface="微软雅黑" panose="020B0503020204020204" pitchFamily="34" charset="-122"/>
                <a:ea typeface="微软雅黑" panose="020B0503020204020204" pitchFamily="34" charset="-122"/>
              </a:rPr>
              <a:t>较多，考虑优化访存</a:t>
            </a:r>
            <a:endParaRPr lang="en-US" altLang="zh-CN" b="0" dirty="0">
              <a:latin typeface="微软雅黑" panose="020B0503020204020204" pitchFamily="34" charset="-122"/>
              <a:ea typeface="微软雅黑" panose="020B0503020204020204" pitchFamily="34" charset="-122"/>
            </a:endParaRPr>
          </a:p>
          <a:p>
            <a:pPr>
              <a:buClrTx/>
            </a:pPr>
            <a:r>
              <a:rPr lang="zh-CN" altLang="en-US" b="0" dirty="0">
                <a:latin typeface="微软雅黑" panose="020B0503020204020204" pitchFamily="34" charset="-122"/>
                <a:ea typeface="微软雅黑" panose="020B0503020204020204" pitchFamily="34" charset="-122"/>
              </a:rPr>
              <a:t>优化方法：交换内外层循环，提高数组</a:t>
            </a:r>
            <a:r>
              <a:rPr lang="en-US" altLang="zh-CN" b="0" dirty="0">
                <a:latin typeface="微软雅黑" panose="020B0503020204020204" pitchFamily="34" charset="-122"/>
                <a:ea typeface="微软雅黑" panose="020B0503020204020204" pitchFamily="34" charset="-122"/>
              </a:rPr>
              <a:t>B</a:t>
            </a:r>
            <a:r>
              <a:rPr lang="zh-CN" altLang="en-US" b="0" dirty="0">
                <a:latin typeface="微软雅黑" panose="020B0503020204020204" pitchFamily="34" charset="-122"/>
                <a:ea typeface="微软雅黑" panose="020B0503020204020204" pitchFamily="34" charset="-122"/>
              </a:rPr>
              <a:t>访问局部性</a:t>
            </a:r>
            <a:endParaRPr lang="en-US" altLang="zh-CN" b="0" dirty="0">
              <a:latin typeface="微软雅黑" panose="020B0503020204020204" pitchFamily="34" charset="-122"/>
              <a:ea typeface="微软雅黑" panose="020B0503020204020204" pitchFamily="34" charset="-122"/>
            </a:endParaRPr>
          </a:p>
          <a:p>
            <a:pPr>
              <a:buClrTx/>
            </a:pPr>
            <a:r>
              <a:rPr lang="zh-CN" altLang="en-US" b="0" dirty="0">
                <a:latin typeface="微软雅黑" panose="020B0503020204020204" pitchFamily="34" charset="-122"/>
                <a:ea typeface="微软雅黑" panose="020B0503020204020204" pitchFamily="34" charset="-122"/>
              </a:rPr>
              <a:t>优化后性能明显提升且</a:t>
            </a:r>
            <a:r>
              <a:rPr lang="en-US" altLang="zh-CN" b="0" dirty="0" err="1">
                <a:latin typeface="微软雅黑" panose="020B0503020204020204" pitchFamily="34" charset="-122"/>
                <a:ea typeface="微软雅黑" panose="020B0503020204020204" pitchFamily="34" charset="-122"/>
              </a:rPr>
              <a:t>perf</a:t>
            </a:r>
            <a:r>
              <a:rPr lang="zh-CN" altLang="en-US" b="0" dirty="0">
                <a:latin typeface="微软雅黑" panose="020B0503020204020204" pitchFamily="34" charset="-122"/>
                <a:ea typeface="微软雅黑" panose="020B0503020204020204" pitchFamily="34" charset="-122"/>
              </a:rPr>
              <a:t>统计发现数组</a:t>
            </a:r>
            <a:r>
              <a:rPr lang="en-US" altLang="zh-CN" b="0" dirty="0">
                <a:latin typeface="微软雅黑" panose="020B0503020204020204" pitchFamily="34" charset="-122"/>
                <a:ea typeface="微软雅黑" panose="020B0503020204020204" pitchFamily="34" charset="-122"/>
              </a:rPr>
              <a:t>B</a:t>
            </a:r>
            <a:r>
              <a:rPr lang="zh-CN" altLang="en-US" b="0" dirty="0">
                <a:latin typeface="微软雅黑" panose="020B0503020204020204" pitchFamily="34" charset="-122"/>
                <a:ea typeface="微软雅黑" panose="020B0503020204020204" pitchFamily="34" charset="-122"/>
              </a:rPr>
              <a:t>加载指令不再是热点</a:t>
            </a:r>
            <a:endParaRPr lang="en-US" b="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258313" y="19306"/>
            <a:ext cx="4404031" cy="69798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sz="2400" b="1" dirty="0">
                <a:latin typeface="微软雅黑" panose="020B0503020204020204" pitchFamily="34" charset="-122"/>
              </a:rPr>
              <a:t>调优工具优化举例：</a:t>
            </a:r>
            <a:r>
              <a:rPr lang="en-US" altLang="zh-CN" sz="2400" b="1" dirty="0" err="1">
                <a:latin typeface="微软雅黑" panose="020B0503020204020204" pitchFamily="34" charset="-122"/>
              </a:rPr>
              <a:t>perf</a:t>
            </a:r>
            <a:endParaRPr lang="en-US" sz="2400" b="1" dirty="0">
              <a:latin typeface="微软雅黑" panose="020B0503020204020204" pitchFamily="34" charset="-122"/>
            </a:endParaRPr>
          </a:p>
        </p:txBody>
      </p:sp>
      <p:grpSp>
        <p:nvGrpSpPr>
          <p:cNvPr id="18" name="组合 17"/>
          <p:cNvGrpSpPr/>
          <p:nvPr/>
        </p:nvGrpSpPr>
        <p:grpSpPr>
          <a:xfrm>
            <a:off x="4682892" y="1671756"/>
            <a:ext cx="3808688" cy="3457393"/>
            <a:chOff x="527367" y="2892367"/>
            <a:chExt cx="3808688" cy="3457393"/>
          </a:xfrm>
        </p:grpSpPr>
        <p:grpSp>
          <p:nvGrpSpPr>
            <p:cNvPr id="3" name="组合 2"/>
            <p:cNvGrpSpPr/>
            <p:nvPr/>
          </p:nvGrpSpPr>
          <p:grpSpPr>
            <a:xfrm>
              <a:off x="527367" y="2892367"/>
              <a:ext cx="3257550" cy="3457393"/>
              <a:chOff x="1139808" y="2321226"/>
              <a:chExt cx="3257550" cy="3457393"/>
            </a:xfrm>
          </p:grpSpPr>
          <p:pic>
            <p:nvPicPr>
              <p:cNvPr id="5" name="图片 4"/>
              <p:cNvPicPr>
                <a:picLocks noChangeAspect="1"/>
              </p:cNvPicPr>
              <p:nvPr/>
            </p:nvPicPr>
            <p:blipFill>
              <a:blip r:embed="rId2"/>
              <a:stretch>
                <a:fillRect/>
              </a:stretch>
            </p:blipFill>
            <p:spPr>
              <a:xfrm>
                <a:off x="1425558" y="4178419"/>
                <a:ext cx="2686050" cy="1600200"/>
              </a:xfrm>
              <a:prstGeom prst="rect">
                <a:avLst/>
              </a:prstGeom>
            </p:spPr>
          </p:pic>
          <p:pic>
            <p:nvPicPr>
              <p:cNvPr id="7" name="图片 6"/>
              <p:cNvPicPr>
                <a:picLocks noChangeAspect="1"/>
              </p:cNvPicPr>
              <p:nvPr/>
            </p:nvPicPr>
            <p:blipFill>
              <a:blip r:embed="rId3"/>
              <a:stretch>
                <a:fillRect/>
              </a:stretch>
            </p:blipFill>
            <p:spPr>
              <a:xfrm>
                <a:off x="1139808" y="2695216"/>
                <a:ext cx="3257550" cy="1457325"/>
              </a:xfrm>
              <a:prstGeom prst="rect">
                <a:avLst/>
              </a:prstGeom>
            </p:spPr>
          </p:pic>
          <p:sp>
            <p:nvSpPr>
              <p:cNvPr id="9" name="文本框 8"/>
              <p:cNvSpPr txBox="1"/>
              <p:nvPr/>
            </p:nvSpPr>
            <p:spPr>
              <a:xfrm>
                <a:off x="1139808" y="2321226"/>
                <a:ext cx="3257550" cy="320975"/>
              </a:xfrm>
              <a:prstGeom prst="rect">
                <a:avLst/>
              </a:prstGeom>
              <a:noFill/>
            </p:spPr>
            <p:txBody>
              <a:bodyPr wrap="square" rtlCol="0">
                <a:noAutofit/>
              </a:bodyPr>
              <a:lstStyle/>
              <a:p>
                <a:pPr>
                  <a:tabLst>
                    <a:tab pos="2514600" algn="l"/>
                  </a:tabLst>
                </a:pPr>
                <a:r>
                  <a:rPr lang="zh-CN" altLang="en-US" sz="1600" b="1" dirty="0">
                    <a:solidFill>
                      <a:srgbClr val="2D2015"/>
                    </a:solidFill>
                    <a:latin typeface="微软雅黑" pitchFamily="34" charset="-122"/>
                    <a:ea typeface="微软雅黑" pitchFamily="34" charset="-122"/>
                  </a:rPr>
                  <a:t>优化前</a:t>
                </a:r>
                <a:endParaRPr lang="en-US" sz="1600" b="1" dirty="0">
                  <a:solidFill>
                    <a:srgbClr val="2D2015"/>
                  </a:solidFill>
                  <a:latin typeface="微软雅黑" pitchFamily="34" charset="-122"/>
                  <a:ea typeface="微软雅黑" pitchFamily="34" charset="-122"/>
                </a:endParaRPr>
              </a:p>
            </p:txBody>
          </p:sp>
        </p:grpSp>
        <p:sp>
          <p:nvSpPr>
            <p:cNvPr id="15" name="圆角矩形标注 14"/>
            <p:cNvSpPr/>
            <p:nvPr/>
          </p:nvSpPr>
          <p:spPr>
            <a:xfrm>
              <a:off x="3559677" y="5168698"/>
              <a:ext cx="776378" cy="578882"/>
            </a:xfrm>
            <a:prstGeom prst="wedgeRoundRectCallout">
              <a:avLst>
                <a:gd name="adj1" fmla="val -79722"/>
                <a:gd name="adj2" fmla="val -22589"/>
                <a:gd name="adj3" fmla="val 16667"/>
              </a:avLst>
            </a:prstGeom>
            <a:solidFill>
              <a:schemeClr val="bg1"/>
            </a:solidFill>
            <a:ln>
              <a:solidFill>
                <a:schemeClr val="bg2"/>
              </a:solidFill>
            </a:ln>
          </p:spPr>
          <p:txBody>
            <a:bodyPr wrap="square" rtlCol="0" anchor="ctr">
              <a:spAutoFit/>
            </a:bodyPr>
            <a:lstStyle/>
            <a:p>
              <a:pPr algn="ctr"/>
              <a:r>
                <a:rPr lang="zh-CN" altLang="en-US" sz="1400" dirty="0">
                  <a:solidFill>
                    <a:srgbClr val="C00000"/>
                  </a:solidFill>
                  <a:latin typeface="微软雅黑" panose="020B0503020204020204" pitchFamily="34" charset="-122"/>
                  <a:ea typeface="微软雅黑" panose="020B0503020204020204" pitchFamily="34" charset="-122"/>
                </a:rPr>
                <a:t>加载</a:t>
              </a:r>
              <a:endParaRPr lang="en-US" altLang="zh-CN" sz="1400" dirty="0">
                <a:solidFill>
                  <a:srgbClr val="C00000"/>
                </a:solidFill>
                <a:latin typeface="微软雅黑" panose="020B0503020204020204" pitchFamily="34" charset="-122"/>
                <a:ea typeface="微软雅黑" panose="020B0503020204020204" pitchFamily="34" charset="-122"/>
              </a:endParaRPr>
            </a:p>
            <a:p>
              <a:pPr algn="ctr"/>
              <a:r>
                <a:rPr lang="zh-CN" altLang="en-US" sz="1400" dirty="0">
                  <a:solidFill>
                    <a:srgbClr val="C00000"/>
                  </a:solidFill>
                  <a:latin typeface="微软雅黑" panose="020B0503020204020204" pitchFamily="34" charset="-122"/>
                  <a:ea typeface="微软雅黑" panose="020B0503020204020204" pitchFamily="34" charset="-122"/>
                </a:rPr>
                <a:t>数组</a:t>
              </a:r>
              <a:r>
                <a:rPr lang="en-US" altLang="zh-CN" sz="1400" dirty="0">
                  <a:solidFill>
                    <a:srgbClr val="C00000"/>
                  </a:solidFill>
                  <a:latin typeface="微软雅黑" panose="020B0503020204020204" pitchFamily="34" charset="-122"/>
                  <a:ea typeface="微软雅黑" panose="020B0503020204020204" pitchFamily="34" charset="-122"/>
                </a:rPr>
                <a:t>B</a:t>
              </a:r>
              <a:endParaRPr lang="en-US" sz="1400" dirty="0">
                <a:solidFill>
                  <a:srgbClr val="C00000"/>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8515393" y="1681935"/>
            <a:ext cx="3624287" cy="3772873"/>
            <a:chOff x="7465037" y="2530070"/>
            <a:chExt cx="3624287" cy="3772873"/>
          </a:xfrm>
        </p:grpSpPr>
        <p:grpSp>
          <p:nvGrpSpPr>
            <p:cNvPr id="12" name="组合 11"/>
            <p:cNvGrpSpPr/>
            <p:nvPr/>
          </p:nvGrpSpPr>
          <p:grpSpPr>
            <a:xfrm>
              <a:off x="7465037" y="2530070"/>
              <a:ext cx="3305175" cy="3772873"/>
              <a:chOff x="7180366" y="2056427"/>
              <a:chExt cx="3305175" cy="3772873"/>
            </a:xfrm>
          </p:grpSpPr>
          <p:pic>
            <p:nvPicPr>
              <p:cNvPr id="6" name="图片 5"/>
              <p:cNvPicPr>
                <a:picLocks noChangeAspect="1"/>
              </p:cNvPicPr>
              <p:nvPr/>
            </p:nvPicPr>
            <p:blipFill>
              <a:blip r:embed="rId4"/>
              <a:stretch>
                <a:fillRect/>
              </a:stretch>
            </p:blipFill>
            <p:spPr>
              <a:xfrm>
                <a:off x="7204179" y="4171950"/>
                <a:ext cx="3257550" cy="1657350"/>
              </a:xfrm>
              <a:prstGeom prst="rect">
                <a:avLst/>
              </a:prstGeom>
            </p:spPr>
          </p:pic>
          <p:sp>
            <p:nvSpPr>
              <p:cNvPr id="10" name="文本框 9"/>
              <p:cNvSpPr txBox="1"/>
              <p:nvPr/>
            </p:nvSpPr>
            <p:spPr>
              <a:xfrm>
                <a:off x="7180366" y="2056427"/>
                <a:ext cx="3305175" cy="320975"/>
              </a:xfrm>
              <a:prstGeom prst="rect">
                <a:avLst/>
              </a:prstGeom>
              <a:noFill/>
            </p:spPr>
            <p:txBody>
              <a:bodyPr wrap="square" rtlCol="0">
                <a:noAutofit/>
              </a:bodyPr>
              <a:lstStyle/>
              <a:p>
                <a:pPr>
                  <a:tabLst>
                    <a:tab pos="2514600" algn="l"/>
                  </a:tabLst>
                </a:pPr>
                <a:r>
                  <a:rPr lang="zh-CN" altLang="en-US" sz="1600" b="1" dirty="0">
                    <a:solidFill>
                      <a:srgbClr val="2D2015"/>
                    </a:solidFill>
                    <a:latin typeface="微软雅黑" pitchFamily="34" charset="-122"/>
                    <a:ea typeface="微软雅黑" pitchFamily="34" charset="-122"/>
                  </a:rPr>
                  <a:t>优化后</a:t>
                </a:r>
                <a:endParaRPr lang="en-US" sz="1600" b="1" dirty="0">
                  <a:solidFill>
                    <a:srgbClr val="2D2015"/>
                  </a:solidFill>
                  <a:latin typeface="微软雅黑" pitchFamily="34" charset="-122"/>
                  <a:ea typeface="微软雅黑" pitchFamily="34" charset="-122"/>
                </a:endParaRPr>
              </a:p>
            </p:txBody>
          </p:sp>
          <p:pic>
            <p:nvPicPr>
              <p:cNvPr id="11" name="图片 10"/>
              <p:cNvPicPr>
                <a:picLocks noChangeAspect="1"/>
              </p:cNvPicPr>
              <p:nvPr/>
            </p:nvPicPr>
            <p:blipFill>
              <a:blip r:embed="rId5"/>
              <a:stretch>
                <a:fillRect/>
              </a:stretch>
            </p:blipFill>
            <p:spPr>
              <a:xfrm>
                <a:off x="7204179" y="2403138"/>
                <a:ext cx="3171825" cy="1743075"/>
              </a:xfrm>
              <a:prstGeom prst="rect">
                <a:avLst/>
              </a:prstGeom>
            </p:spPr>
          </p:pic>
        </p:grpSp>
        <p:sp>
          <p:nvSpPr>
            <p:cNvPr id="16" name="圆角矩形标注 15"/>
            <p:cNvSpPr/>
            <p:nvPr/>
          </p:nvSpPr>
          <p:spPr>
            <a:xfrm>
              <a:off x="10312946" y="5014747"/>
              <a:ext cx="776378" cy="578882"/>
            </a:xfrm>
            <a:prstGeom prst="wedgeRoundRectCallout">
              <a:avLst>
                <a:gd name="adj1" fmla="val -88611"/>
                <a:gd name="adj2" fmla="val 956"/>
                <a:gd name="adj3" fmla="val 16667"/>
              </a:avLst>
            </a:prstGeom>
            <a:solidFill>
              <a:schemeClr val="bg1"/>
            </a:solidFill>
            <a:ln>
              <a:solidFill>
                <a:schemeClr val="bg2"/>
              </a:solidFill>
            </a:ln>
          </p:spPr>
          <p:txBody>
            <a:bodyPr wrap="square" rtlCol="0" anchor="ctr">
              <a:spAutoFit/>
            </a:bodyPr>
            <a:lstStyle/>
            <a:p>
              <a:pPr algn="ctr"/>
              <a:r>
                <a:rPr lang="zh-CN" altLang="en-US" sz="1400" dirty="0">
                  <a:solidFill>
                    <a:srgbClr val="C00000"/>
                  </a:solidFill>
                  <a:latin typeface="微软雅黑" panose="020B0503020204020204" pitchFamily="34" charset="-122"/>
                  <a:ea typeface="微软雅黑" panose="020B0503020204020204" pitchFamily="34" charset="-122"/>
                </a:rPr>
                <a:t>加载</a:t>
              </a:r>
              <a:endParaRPr lang="en-US" altLang="zh-CN" sz="1400" dirty="0">
                <a:solidFill>
                  <a:srgbClr val="C00000"/>
                </a:solidFill>
                <a:latin typeface="微软雅黑" panose="020B0503020204020204" pitchFamily="34" charset="-122"/>
                <a:ea typeface="微软雅黑" panose="020B0503020204020204" pitchFamily="34" charset="-122"/>
              </a:endParaRPr>
            </a:p>
            <a:p>
              <a:pPr algn="ctr"/>
              <a:r>
                <a:rPr lang="zh-CN" altLang="en-US" sz="1400" dirty="0">
                  <a:solidFill>
                    <a:srgbClr val="C00000"/>
                  </a:solidFill>
                  <a:latin typeface="微软雅黑" panose="020B0503020204020204" pitchFamily="34" charset="-122"/>
                  <a:ea typeface="微软雅黑" panose="020B0503020204020204" pitchFamily="34" charset="-122"/>
                </a:rPr>
                <a:t>数组</a:t>
              </a:r>
              <a:r>
                <a:rPr lang="en-US" altLang="zh-CN" sz="1400" dirty="0">
                  <a:solidFill>
                    <a:srgbClr val="C00000"/>
                  </a:solidFill>
                  <a:latin typeface="微软雅黑" panose="020B0503020204020204" pitchFamily="34" charset="-122"/>
                  <a:ea typeface="微软雅黑" panose="020B0503020204020204" pitchFamily="34" charset="-122"/>
                </a:rPr>
                <a:t>B</a:t>
              </a:r>
              <a:endParaRPr lang="en-US" sz="1400"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9926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等腰三角形 7"/>
          <p:cNvSpPr/>
          <p:nvPr/>
        </p:nvSpPr>
        <p:spPr>
          <a:xfrm>
            <a:off x="1145469" y="1233182"/>
            <a:ext cx="2712105" cy="4536000"/>
          </a:xfrm>
          <a:prstGeom prst="triangle">
            <a:avLst/>
          </a:prstGeom>
          <a:ln>
            <a:solidFill>
              <a:schemeClr val="bg2"/>
            </a:solidFill>
          </a:ln>
        </p:spPr>
        <p:txBody>
          <a:bodyPr wrap="square" rtlCol="0" anchor="ctr">
            <a:spAutoFit/>
          </a:bodyPr>
          <a:lstStyle/>
          <a:p>
            <a:pPr algn="ctr">
              <a:buFont typeface="Wingdings" pitchFamily="2" charset="2"/>
              <a:buChar char="Ø"/>
            </a:pPr>
            <a:endParaRPr lang="zh-CN" altLang="en-US" sz="1400" dirty="0">
              <a:solidFill>
                <a:srgbClr val="C00000"/>
              </a:solidFill>
            </a:endParaRPr>
          </a:p>
        </p:txBody>
      </p:sp>
      <p:cxnSp>
        <p:nvCxnSpPr>
          <p:cNvPr id="10" name="直接连接符 9"/>
          <p:cNvCxnSpPr/>
          <p:nvPr/>
        </p:nvCxnSpPr>
        <p:spPr bwMode="auto">
          <a:xfrm>
            <a:off x="2155593" y="2354223"/>
            <a:ext cx="7342926"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p:cNvCxnSpPr/>
          <p:nvPr/>
        </p:nvCxnSpPr>
        <p:spPr bwMode="auto">
          <a:xfrm>
            <a:off x="1911864" y="3199429"/>
            <a:ext cx="7586655"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1718643" y="3917403"/>
            <a:ext cx="7779876"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文本框 14"/>
          <p:cNvSpPr txBox="1"/>
          <p:nvPr/>
        </p:nvSpPr>
        <p:spPr>
          <a:xfrm>
            <a:off x="2197038" y="1798628"/>
            <a:ext cx="628958" cy="182879"/>
          </a:xfrm>
          <a:prstGeom prst="rect">
            <a:avLst/>
          </a:prstGeom>
          <a:noFill/>
        </p:spPr>
        <p:txBody>
          <a:bodyPr wrap="square" rtlCol="0">
            <a:noAutofit/>
          </a:bodyPr>
          <a:lstStyle/>
          <a:p>
            <a:pPr algn="ctr"/>
            <a:r>
              <a:rPr lang="en-US" altLang="zh-CN" sz="1050" b="1" dirty="0" err="1">
                <a:solidFill>
                  <a:schemeClr val="bg2"/>
                </a:solidFill>
                <a:latin typeface="微软雅黑" pitchFamily="34" charset="-122"/>
                <a:ea typeface="微软雅黑" pitchFamily="34" charset="-122"/>
              </a:rPr>
              <a:t>Cpu</a:t>
            </a:r>
            <a:endParaRPr lang="en-US" altLang="zh-CN" sz="1050" b="1" dirty="0">
              <a:solidFill>
                <a:schemeClr val="bg2"/>
              </a:solidFill>
              <a:latin typeface="微软雅黑" pitchFamily="34" charset="-122"/>
              <a:ea typeface="微软雅黑" pitchFamily="34" charset="-122"/>
            </a:endParaRPr>
          </a:p>
          <a:p>
            <a:pPr algn="ctr"/>
            <a:r>
              <a:rPr lang="zh-CN" altLang="en-US" sz="1050" b="1" dirty="0">
                <a:solidFill>
                  <a:schemeClr val="bg2"/>
                </a:solidFill>
                <a:latin typeface="微软雅黑" pitchFamily="34" charset="-122"/>
                <a:ea typeface="微软雅黑" pitchFamily="34" charset="-122"/>
              </a:rPr>
              <a:t>寄存器</a:t>
            </a:r>
            <a:endParaRPr lang="en-US" altLang="zh-CN" sz="1050" b="1" dirty="0">
              <a:solidFill>
                <a:schemeClr val="bg2"/>
              </a:solidFill>
              <a:latin typeface="微软雅黑" pitchFamily="34" charset="-122"/>
              <a:ea typeface="微软雅黑" pitchFamily="34" charset="-122"/>
            </a:endParaRPr>
          </a:p>
        </p:txBody>
      </p:sp>
      <p:sp>
        <p:nvSpPr>
          <p:cNvPr id="16" name="文本框 15"/>
          <p:cNvSpPr txBox="1"/>
          <p:nvPr/>
        </p:nvSpPr>
        <p:spPr>
          <a:xfrm>
            <a:off x="2101623" y="2792051"/>
            <a:ext cx="848187" cy="262485"/>
          </a:xfrm>
          <a:prstGeom prst="rect">
            <a:avLst/>
          </a:prstGeom>
          <a:noFill/>
        </p:spPr>
        <p:txBody>
          <a:bodyPr wrap="square" rtlCol="0">
            <a:noAutofit/>
          </a:bodyPr>
          <a:lstStyle/>
          <a:p>
            <a:pPr algn="ctr"/>
            <a:r>
              <a:rPr lang="en-US" altLang="zh-CN" sz="1050" b="1" dirty="0">
                <a:solidFill>
                  <a:schemeClr val="bg2"/>
                </a:solidFill>
                <a:latin typeface="微软雅黑" pitchFamily="34" charset="-122"/>
                <a:ea typeface="微软雅黑" pitchFamily="34" charset="-122"/>
              </a:rPr>
              <a:t>L1Cache</a:t>
            </a:r>
          </a:p>
        </p:txBody>
      </p:sp>
      <p:sp>
        <p:nvSpPr>
          <p:cNvPr id="17" name="文本框 16"/>
          <p:cNvSpPr txBox="1"/>
          <p:nvPr/>
        </p:nvSpPr>
        <p:spPr>
          <a:xfrm>
            <a:off x="2101623" y="3452677"/>
            <a:ext cx="848187" cy="259080"/>
          </a:xfrm>
          <a:prstGeom prst="rect">
            <a:avLst/>
          </a:prstGeom>
          <a:noFill/>
        </p:spPr>
        <p:txBody>
          <a:bodyPr wrap="square" rtlCol="0">
            <a:noAutofit/>
          </a:bodyPr>
          <a:lstStyle/>
          <a:p>
            <a:pPr algn="ctr"/>
            <a:r>
              <a:rPr lang="en-US" altLang="zh-CN" sz="1050" b="1" dirty="0">
                <a:solidFill>
                  <a:schemeClr val="bg2"/>
                </a:solidFill>
                <a:latin typeface="微软雅黑" pitchFamily="34" charset="-122"/>
                <a:ea typeface="微软雅黑" pitchFamily="34" charset="-122"/>
              </a:rPr>
              <a:t>L2Cache</a:t>
            </a:r>
          </a:p>
        </p:txBody>
      </p:sp>
      <p:sp>
        <p:nvSpPr>
          <p:cNvPr id="18" name="文本框 17"/>
          <p:cNvSpPr txBox="1"/>
          <p:nvPr/>
        </p:nvSpPr>
        <p:spPr>
          <a:xfrm>
            <a:off x="2089132" y="4183104"/>
            <a:ext cx="848187" cy="259080"/>
          </a:xfrm>
          <a:prstGeom prst="rect">
            <a:avLst/>
          </a:prstGeom>
          <a:noFill/>
        </p:spPr>
        <p:txBody>
          <a:bodyPr wrap="square" rtlCol="0">
            <a:noAutofit/>
          </a:bodyPr>
          <a:lstStyle/>
          <a:p>
            <a:pPr algn="ctr"/>
            <a:r>
              <a:rPr lang="en-US" altLang="zh-CN" sz="1050" b="1" dirty="0">
                <a:solidFill>
                  <a:schemeClr val="bg2"/>
                </a:solidFill>
                <a:latin typeface="微软雅黑" pitchFamily="34" charset="-122"/>
                <a:ea typeface="微软雅黑" pitchFamily="34" charset="-122"/>
              </a:rPr>
              <a:t>L3Cache</a:t>
            </a:r>
            <a:endParaRPr lang="zh-CN" altLang="en-US" sz="1050" b="1" dirty="0">
              <a:solidFill>
                <a:schemeClr val="bg2"/>
              </a:solidFill>
              <a:latin typeface="微软雅黑" pitchFamily="34" charset="-122"/>
              <a:ea typeface="微软雅黑" pitchFamily="34" charset="-122"/>
            </a:endParaRPr>
          </a:p>
        </p:txBody>
      </p:sp>
      <p:cxnSp>
        <p:nvCxnSpPr>
          <p:cNvPr id="19" name="直接连接符 18"/>
          <p:cNvCxnSpPr/>
          <p:nvPr/>
        </p:nvCxnSpPr>
        <p:spPr bwMode="auto">
          <a:xfrm>
            <a:off x="1434495" y="4918905"/>
            <a:ext cx="8064024"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文本框 20"/>
          <p:cNvSpPr txBox="1"/>
          <p:nvPr/>
        </p:nvSpPr>
        <p:spPr>
          <a:xfrm>
            <a:off x="2101623" y="5142940"/>
            <a:ext cx="848187" cy="259080"/>
          </a:xfrm>
          <a:prstGeom prst="rect">
            <a:avLst/>
          </a:prstGeom>
          <a:noFill/>
        </p:spPr>
        <p:txBody>
          <a:bodyPr wrap="square" rtlCol="0">
            <a:noAutofit/>
          </a:bodyPr>
          <a:lstStyle/>
          <a:p>
            <a:pPr algn="ctr"/>
            <a:r>
              <a:rPr lang="zh-CN" altLang="en-US" sz="1050" b="1" dirty="0">
                <a:solidFill>
                  <a:schemeClr val="bg2"/>
                </a:solidFill>
                <a:latin typeface="微软雅黑" pitchFamily="34" charset="-122"/>
                <a:ea typeface="微软雅黑" pitchFamily="34" charset="-122"/>
              </a:rPr>
              <a:t>内存</a:t>
            </a:r>
          </a:p>
        </p:txBody>
      </p:sp>
      <p:cxnSp>
        <p:nvCxnSpPr>
          <p:cNvPr id="28" name="直接连接符 27"/>
          <p:cNvCxnSpPr/>
          <p:nvPr/>
        </p:nvCxnSpPr>
        <p:spPr bwMode="auto">
          <a:xfrm>
            <a:off x="1128691" y="5769182"/>
            <a:ext cx="10512000"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文本框 28"/>
          <p:cNvSpPr txBox="1"/>
          <p:nvPr/>
        </p:nvSpPr>
        <p:spPr>
          <a:xfrm>
            <a:off x="7369978" y="764760"/>
            <a:ext cx="1656576" cy="436227"/>
          </a:xfrm>
          <a:prstGeom prst="rect">
            <a:avLst/>
          </a:prstGeom>
          <a:noFill/>
        </p:spPr>
        <p:txBody>
          <a:bodyPr wrap="square" rtlCol="0">
            <a:noAutofit/>
          </a:bodyPr>
          <a:lstStyle/>
          <a:p>
            <a:r>
              <a:rPr lang="zh-CN" altLang="en-US" sz="1600" b="1" dirty="0">
                <a:solidFill>
                  <a:schemeClr val="bg2"/>
                </a:solidFill>
                <a:latin typeface="微软雅黑" pitchFamily="34" charset="-122"/>
                <a:ea typeface="微软雅黑" pitchFamily="34" charset="-122"/>
              </a:rPr>
              <a:t>性能优化点</a:t>
            </a:r>
          </a:p>
        </p:txBody>
      </p:sp>
      <p:sp>
        <p:nvSpPr>
          <p:cNvPr id="30" name="文本框 29"/>
          <p:cNvSpPr txBox="1"/>
          <p:nvPr/>
        </p:nvSpPr>
        <p:spPr>
          <a:xfrm>
            <a:off x="7131608" y="1315252"/>
            <a:ext cx="2366911" cy="1020585"/>
          </a:xfrm>
          <a:prstGeom prst="rect">
            <a:avLst/>
          </a:prstGeom>
          <a:noFill/>
        </p:spPr>
        <p:txBody>
          <a:bodyPr wrap="square" rtlCol="0">
            <a:noAutofit/>
          </a:bodyPr>
          <a:lstStyle/>
          <a:p>
            <a:r>
              <a:rPr lang="zh-CN" altLang="en-US" sz="1050" b="1" dirty="0">
                <a:solidFill>
                  <a:schemeClr val="bg2"/>
                </a:solidFill>
                <a:latin typeface="微软雅黑" pitchFamily="34" charset="-122"/>
                <a:ea typeface="微软雅黑" pitchFamily="34" charset="-122"/>
              </a:rPr>
              <a:t>指令级并行</a:t>
            </a:r>
            <a:r>
              <a:rPr lang="en-US" altLang="zh-CN" sz="1050" b="1" dirty="0">
                <a:solidFill>
                  <a:schemeClr val="bg2"/>
                </a:solidFill>
                <a:latin typeface="微软雅黑" pitchFamily="34" charset="-122"/>
                <a:ea typeface="微软雅黑" pitchFamily="34" charset="-122"/>
              </a:rPr>
              <a:t>(</a:t>
            </a:r>
            <a:r>
              <a:rPr lang="zh-CN" altLang="en-US" sz="1050" b="1" dirty="0">
                <a:solidFill>
                  <a:schemeClr val="bg2"/>
                </a:solidFill>
                <a:latin typeface="微软雅黑" pitchFamily="34" charset="-122"/>
                <a:ea typeface="微软雅黑" pitchFamily="34" charset="-122"/>
              </a:rPr>
              <a:t>去除指令间的依赖关系</a:t>
            </a:r>
            <a:r>
              <a:rPr lang="en-US" altLang="zh-CN" sz="1050" b="1" dirty="0">
                <a:solidFill>
                  <a:schemeClr val="bg2"/>
                </a:solidFill>
                <a:latin typeface="微软雅黑" pitchFamily="34" charset="-122"/>
                <a:ea typeface="微软雅黑" pitchFamily="34" charset="-122"/>
              </a:rPr>
              <a:t>)</a:t>
            </a:r>
          </a:p>
          <a:p>
            <a:r>
              <a:rPr lang="zh-CN" altLang="en-US" sz="1050" b="1" dirty="0">
                <a:solidFill>
                  <a:schemeClr val="bg2"/>
                </a:solidFill>
                <a:latin typeface="微软雅黑" pitchFamily="34" charset="-122"/>
                <a:ea typeface="微软雅黑" pitchFamily="34" charset="-122"/>
              </a:rPr>
              <a:t>向量化并行</a:t>
            </a:r>
            <a:r>
              <a:rPr lang="en-US" altLang="zh-CN" sz="1050" b="1" dirty="0">
                <a:solidFill>
                  <a:schemeClr val="bg2"/>
                </a:solidFill>
                <a:latin typeface="微软雅黑" pitchFamily="34" charset="-122"/>
                <a:ea typeface="微软雅黑" pitchFamily="34" charset="-122"/>
              </a:rPr>
              <a:t>(NEON)</a:t>
            </a:r>
          </a:p>
          <a:p>
            <a:r>
              <a:rPr lang="zh-CN" altLang="en-US" sz="1050" b="1" dirty="0">
                <a:solidFill>
                  <a:schemeClr val="bg2"/>
                </a:solidFill>
                <a:latin typeface="微软雅黑" pitchFamily="34" charset="-122"/>
                <a:ea typeface="微软雅黑" pitchFamily="34" charset="-122"/>
              </a:rPr>
              <a:t>循环并行化</a:t>
            </a:r>
            <a:r>
              <a:rPr lang="en-US" altLang="zh-CN" sz="1050" b="1" dirty="0">
                <a:solidFill>
                  <a:schemeClr val="bg2"/>
                </a:solidFill>
                <a:latin typeface="微软雅黑" pitchFamily="34" charset="-122"/>
                <a:ea typeface="微软雅黑" pitchFamily="34" charset="-122"/>
              </a:rPr>
              <a:t>(</a:t>
            </a:r>
            <a:r>
              <a:rPr lang="zh-CN" altLang="en-US" sz="1050" b="1" dirty="0">
                <a:solidFill>
                  <a:schemeClr val="bg2"/>
                </a:solidFill>
                <a:latin typeface="微软雅黑" pitchFamily="34" charset="-122"/>
                <a:ea typeface="微软雅黑" pitchFamily="34" charset="-122"/>
              </a:rPr>
              <a:t>串行循环转化为并行循环</a:t>
            </a:r>
            <a:r>
              <a:rPr lang="en-US" altLang="zh-CN" sz="1050" b="1" dirty="0">
                <a:solidFill>
                  <a:schemeClr val="bg2"/>
                </a:solidFill>
                <a:latin typeface="微软雅黑" pitchFamily="34" charset="-122"/>
                <a:ea typeface="微软雅黑" pitchFamily="34" charset="-122"/>
              </a:rPr>
              <a:t>)</a:t>
            </a:r>
          </a:p>
          <a:p>
            <a:r>
              <a:rPr lang="zh-CN" altLang="en-US" sz="1050" b="1" dirty="0">
                <a:solidFill>
                  <a:schemeClr val="bg2"/>
                </a:solidFill>
                <a:latin typeface="微软雅黑" pitchFamily="34" charset="-122"/>
                <a:ea typeface="微软雅黑" pitchFamily="34" charset="-122"/>
              </a:rPr>
              <a:t>多线程编程等</a:t>
            </a:r>
            <a:endParaRPr lang="en-US" altLang="zh-CN" sz="1050" b="1" dirty="0">
              <a:solidFill>
                <a:schemeClr val="bg2"/>
              </a:solidFill>
              <a:latin typeface="微软雅黑" pitchFamily="34" charset="-122"/>
              <a:ea typeface="微软雅黑" pitchFamily="34" charset="-122"/>
            </a:endParaRPr>
          </a:p>
        </p:txBody>
      </p:sp>
      <p:cxnSp>
        <p:nvCxnSpPr>
          <p:cNvPr id="39" name="直接连接符 38"/>
          <p:cNvCxnSpPr/>
          <p:nvPr/>
        </p:nvCxnSpPr>
        <p:spPr bwMode="auto">
          <a:xfrm>
            <a:off x="2487864" y="1233182"/>
            <a:ext cx="8928000"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文本框 51"/>
          <p:cNvSpPr txBox="1"/>
          <p:nvPr/>
        </p:nvSpPr>
        <p:spPr>
          <a:xfrm>
            <a:off x="7131608" y="2448899"/>
            <a:ext cx="1761654" cy="785318"/>
          </a:xfrm>
          <a:prstGeom prst="rect">
            <a:avLst/>
          </a:prstGeom>
          <a:noFill/>
        </p:spPr>
        <p:txBody>
          <a:bodyPr wrap="square" rtlCol="0">
            <a:noAutofit/>
          </a:bodyPr>
          <a:lstStyle/>
          <a:p>
            <a:r>
              <a:rPr lang="zh-CN" altLang="en-US" sz="1050" b="1" dirty="0">
                <a:solidFill>
                  <a:schemeClr val="bg2"/>
                </a:solidFill>
                <a:latin typeface="微软雅黑" pitchFamily="34" charset="-122"/>
                <a:ea typeface="微软雅黑" pitchFamily="34" charset="-122"/>
              </a:rPr>
              <a:t>指令对齐</a:t>
            </a:r>
            <a:endParaRPr lang="en-US" altLang="zh-CN" sz="1050" b="1" dirty="0">
              <a:solidFill>
                <a:schemeClr val="bg2"/>
              </a:solidFill>
              <a:latin typeface="微软雅黑" pitchFamily="34" charset="-122"/>
              <a:ea typeface="微软雅黑" pitchFamily="34" charset="-122"/>
            </a:endParaRPr>
          </a:p>
          <a:p>
            <a:r>
              <a:rPr lang="zh-CN" altLang="en-US" sz="1050" b="1" dirty="0">
                <a:solidFill>
                  <a:schemeClr val="bg2"/>
                </a:solidFill>
                <a:latin typeface="微软雅黑" pitchFamily="34" charset="-122"/>
                <a:ea typeface="微软雅黑" pitchFamily="34" charset="-122"/>
              </a:rPr>
              <a:t>预取</a:t>
            </a:r>
            <a:endParaRPr lang="en-US" altLang="zh-CN" sz="1050" b="1" dirty="0">
              <a:solidFill>
                <a:schemeClr val="bg2"/>
              </a:solidFill>
              <a:latin typeface="微软雅黑" pitchFamily="34" charset="-122"/>
              <a:ea typeface="微软雅黑" pitchFamily="34" charset="-122"/>
            </a:endParaRPr>
          </a:p>
          <a:p>
            <a:r>
              <a:rPr lang="en-US" altLang="zh-CN" sz="1050" b="1" dirty="0">
                <a:solidFill>
                  <a:schemeClr val="bg2"/>
                </a:solidFill>
                <a:latin typeface="微软雅黑" pitchFamily="34" charset="-122"/>
                <a:ea typeface="微软雅黑" pitchFamily="34" charset="-122"/>
              </a:rPr>
              <a:t>Cache line </a:t>
            </a:r>
            <a:r>
              <a:rPr lang="zh-CN" altLang="en-US" sz="1050" b="1" dirty="0">
                <a:solidFill>
                  <a:schemeClr val="bg2"/>
                </a:solidFill>
                <a:latin typeface="微软雅黑" pitchFamily="34" charset="-122"/>
                <a:ea typeface="微软雅黑" pitchFamily="34" charset="-122"/>
              </a:rPr>
              <a:t>对齐</a:t>
            </a:r>
            <a:endParaRPr lang="en-US" altLang="zh-CN" sz="1050" b="1" dirty="0">
              <a:solidFill>
                <a:schemeClr val="bg2"/>
              </a:solidFill>
              <a:latin typeface="微软雅黑" pitchFamily="34" charset="-122"/>
              <a:ea typeface="微软雅黑" pitchFamily="34" charset="-122"/>
            </a:endParaRPr>
          </a:p>
        </p:txBody>
      </p:sp>
      <p:sp>
        <p:nvSpPr>
          <p:cNvPr id="53" name="文本框 52"/>
          <p:cNvSpPr txBox="1"/>
          <p:nvPr/>
        </p:nvSpPr>
        <p:spPr>
          <a:xfrm>
            <a:off x="7131608" y="5141819"/>
            <a:ext cx="1166527" cy="443782"/>
          </a:xfrm>
          <a:prstGeom prst="rect">
            <a:avLst/>
          </a:prstGeom>
          <a:noFill/>
        </p:spPr>
        <p:txBody>
          <a:bodyPr wrap="square" rtlCol="0">
            <a:noAutofit/>
          </a:bodyPr>
          <a:lstStyle/>
          <a:p>
            <a:r>
              <a:rPr lang="en-US" altLang="zh-CN" sz="1050" b="1" dirty="0" err="1">
                <a:solidFill>
                  <a:schemeClr val="bg2"/>
                </a:solidFill>
                <a:latin typeface="微软雅黑" pitchFamily="34" charset="-122"/>
                <a:ea typeface="微软雅黑" pitchFamily="34" charset="-122"/>
              </a:rPr>
              <a:t>Numa</a:t>
            </a:r>
            <a:r>
              <a:rPr lang="zh-CN" altLang="en-US" sz="1050" b="1" dirty="0">
                <a:solidFill>
                  <a:schemeClr val="bg2"/>
                </a:solidFill>
                <a:latin typeface="微软雅黑" pitchFamily="34" charset="-122"/>
                <a:ea typeface="微软雅黑" pitchFamily="34" charset="-122"/>
              </a:rPr>
              <a:t>编程</a:t>
            </a:r>
            <a:endParaRPr lang="en-US" altLang="zh-CN" sz="1050" b="1" dirty="0">
              <a:solidFill>
                <a:schemeClr val="bg2"/>
              </a:solidFill>
              <a:latin typeface="微软雅黑" pitchFamily="34" charset="-122"/>
              <a:ea typeface="微软雅黑" pitchFamily="34" charset="-122"/>
            </a:endParaRPr>
          </a:p>
          <a:p>
            <a:r>
              <a:rPr lang="zh-CN" altLang="en-US" sz="1050" b="1" dirty="0">
                <a:solidFill>
                  <a:schemeClr val="bg2"/>
                </a:solidFill>
                <a:latin typeface="微软雅黑" pitchFamily="34" charset="-122"/>
                <a:ea typeface="微软雅黑" pitchFamily="34" charset="-122"/>
              </a:rPr>
              <a:t>内存重用</a:t>
            </a:r>
            <a:endParaRPr lang="en-US" altLang="zh-CN" sz="1050" b="1" dirty="0">
              <a:solidFill>
                <a:schemeClr val="bg2"/>
              </a:solidFill>
              <a:latin typeface="微软雅黑" pitchFamily="34" charset="-122"/>
              <a:ea typeface="微软雅黑" pitchFamily="34" charset="-122"/>
            </a:endParaRPr>
          </a:p>
        </p:txBody>
      </p:sp>
      <p:sp>
        <p:nvSpPr>
          <p:cNvPr id="54" name="文本框 53"/>
          <p:cNvSpPr txBox="1"/>
          <p:nvPr/>
        </p:nvSpPr>
        <p:spPr>
          <a:xfrm>
            <a:off x="7131608" y="3908971"/>
            <a:ext cx="1576989" cy="556909"/>
          </a:xfrm>
          <a:prstGeom prst="rect">
            <a:avLst/>
          </a:prstGeom>
          <a:noFill/>
        </p:spPr>
        <p:txBody>
          <a:bodyPr wrap="square" rtlCol="0">
            <a:noAutofit/>
          </a:bodyPr>
          <a:lstStyle/>
          <a:p>
            <a:r>
              <a:rPr lang="zh-CN" altLang="en-US" sz="1050" b="1" dirty="0">
                <a:solidFill>
                  <a:schemeClr val="bg2"/>
                </a:solidFill>
                <a:latin typeface="微软雅黑" pitchFamily="34" charset="-122"/>
                <a:ea typeface="微软雅黑" pitchFamily="34" charset="-122"/>
              </a:rPr>
              <a:t>预取</a:t>
            </a:r>
            <a:endParaRPr lang="en-US" altLang="zh-CN" sz="1050" b="1" dirty="0">
              <a:solidFill>
                <a:schemeClr val="bg2"/>
              </a:solidFill>
              <a:latin typeface="微软雅黑" pitchFamily="34" charset="-122"/>
              <a:ea typeface="微软雅黑" pitchFamily="34" charset="-122"/>
            </a:endParaRPr>
          </a:p>
          <a:p>
            <a:r>
              <a:rPr lang="en-US" altLang="zh-CN" sz="1050" b="1" dirty="0">
                <a:solidFill>
                  <a:schemeClr val="bg2"/>
                </a:solidFill>
                <a:latin typeface="微软雅黑" pitchFamily="34" charset="-122"/>
                <a:ea typeface="微软雅黑" pitchFamily="34" charset="-122"/>
              </a:rPr>
              <a:t>Cache line </a:t>
            </a:r>
            <a:r>
              <a:rPr lang="zh-CN" altLang="en-US" sz="1050" b="1" dirty="0">
                <a:solidFill>
                  <a:schemeClr val="bg2"/>
                </a:solidFill>
                <a:latin typeface="微软雅黑" pitchFamily="34" charset="-122"/>
                <a:ea typeface="微软雅黑" pitchFamily="34" charset="-122"/>
              </a:rPr>
              <a:t>对齐</a:t>
            </a:r>
            <a:endParaRPr lang="en-US" altLang="zh-CN" sz="1050" b="1" dirty="0">
              <a:solidFill>
                <a:schemeClr val="bg2"/>
              </a:solidFill>
              <a:latin typeface="微软雅黑" pitchFamily="34" charset="-122"/>
              <a:ea typeface="微软雅黑" pitchFamily="34" charset="-122"/>
            </a:endParaRPr>
          </a:p>
          <a:p>
            <a:r>
              <a:rPr lang="en-US" altLang="zh-CN" sz="1050" b="1" dirty="0">
                <a:solidFill>
                  <a:schemeClr val="bg2"/>
                </a:solidFill>
                <a:latin typeface="微软雅黑" pitchFamily="34" charset="-122"/>
                <a:ea typeface="微软雅黑" pitchFamily="34" charset="-122"/>
              </a:rPr>
              <a:t>Cache</a:t>
            </a:r>
            <a:r>
              <a:rPr lang="zh-CN" altLang="en-US" sz="1050" b="1" dirty="0">
                <a:solidFill>
                  <a:schemeClr val="bg2"/>
                </a:solidFill>
                <a:latin typeface="微软雅黑" pitchFamily="34" charset="-122"/>
                <a:ea typeface="微软雅黑" pitchFamily="34" charset="-122"/>
              </a:rPr>
              <a:t>分片</a:t>
            </a:r>
            <a:endParaRPr lang="en-US" altLang="zh-CN" sz="1050" b="1" dirty="0">
              <a:solidFill>
                <a:schemeClr val="bg2"/>
              </a:solidFill>
              <a:latin typeface="微软雅黑" pitchFamily="34" charset="-122"/>
              <a:ea typeface="微软雅黑" pitchFamily="34" charset="-122"/>
            </a:endParaRPr>
          </a:p>
          <a:p>
            <a:r>
              <a:rPr lang="zh-CN" altLang="en-US" sz="1050" b="1" dirty="0">
                <a:solidFill>
                  <a:schemeClr val="bg2"/>
                </a:solidFill>
                <a:latin typeface="微软雅黑" pitchFamily="34" charset="-122"/>
                <a:ea typeface="微软雅黑" pitchFamily="34" charset="-122"/>
              </a:rPr>
              <a:t>线程级存储</a:t>
            </a:r>
            <a:endParaRPr lang="en-US" altLang="zh-CN" sz="1050" b="1" dirty="0">
              <a:solidFill>
                <a:schemeClr val="bg2"/>
              </a:solidFill>
              <a:latin typeface="微软雅黑" pitchFamily="34" charset="-122"/>
              <a:ea typeface="微软雅黑" pitchFamily="34" charset="-122"/>
            </a:endParaRPr>
          </a:p>
          <a:p>
            <a:r>
              <a:rPr lang="zh-CN" altLang="en-US" sz="1050" b="1" dirty="0">
                <a:solidFill>
                  <a:schemeClr val="bg2"/>
                </a:solidFill>
                <a:latin typeface="微软雅黑" pitchFamily="34" charset="-122"/>
                <a:ea typeface="微软雅黑" pitchFamily="34" charset="-122"/>
              </a:rPr>
              <a:t>避免</a:t>
            </a:r>
            <a:r>
              <a:rPr lang="en-US" altLang="zh-CN" sz="1050" b="1" dirty="0">
                <a:solidFill>
                  <a:schemeClr val="bg2"/>
                </a:solidFill>
                <a:latin typeface="微软雅黑" pitchFamily="34" charset="-122"/>
                <a:ea typeface="微软雅黑" pitchFamily="34" charset="-122"/>
              </a:rPr>
              <a:t>false-sharing</a:t>
            </a:r>
          </a:p>
          <a:p>
            <a:endParaRPr lang="en-US" altLang="zh-CN" sz="1050" b="1" dirty="0">
              <a:solidFill>
                <a:schemeClr val="bg2"/>
              </a:solidFill>
              <a:latin typeface="微软雅黑" pitchFamily="34" charset="-122"/>
              <a:ea typeface="微软雅黑" pitchFamily="34" charset="-122"/>
            </a:endParaRPr>
          </a:p>
          <a:p>
            <a:endParaRPr lang="en-US" altLang="zh-CN" sz="1050" b="1" dirty="0">
              <a:solidFill>
                <a:schemeClr val="bg2"/>
              </a:solidFill>
              <a:latin typeface="微软雅黑" pitchFamily="34" charset="-122"/>
              <a:ea typeface="微软雅黑" pitchFamily="34" charset="-122"/>
            </a:endParaRPr>
          </a:p>
        </p:txBody>
      </p:sp>
      <p:sp>
        <p:nvSpPr>
          <p:cNvPr id="56" name="标题 1"/>
          <p:cNvSpPr>
            <a:spLocks noGrp="1"/>
          </p:cNvSpPr>
          <p:nvPr>
            <p:ph type="title"/>
          </p:nvPr>
        </p:nvSpPr>
        <p:spPr>
          <a:xfrm>
            <a:off x="249298" y="7540"/>
            <a:ext cx="10951677" cy="720000"/>
          </a:xfrm>
        </p:spPr>
        <p:txBody>
          <a:bodyPr/>
          <a:lstStyle/>
          <a:p>
            <a:r>
              <a:rPr lang="zh-CN" altLang="en-US" sz="2400" b="1" dirty="0">
                <a:latin typeface="微软雅黑" panose="020B0503020204020204" pitchFamily="34" charset="-122"/>
              </a:rPr>
              <a:t>鲲鹏</a:t>
            </a:r>
            <a:r>
              <a:rPr lang="en-US" altLang="zh-CN" sz="2400" b="1" dirty="0">
                <a:latin typeface="微软雅黑" panose="020B0503020204020204" pitchFamily="34" charset="-122"/>
              </a:rPr>
              <a:t>920</a:t>
            </a:r>
            <a:r>
              <a:rPr lang="zh-CN" altLang="en-US" sz="2400" b="1" dirty="0">
                <a:latin typeface="微软雅黑" panose="020B0503020204020204" pitchFamily="34" charset="-122"/>
              </a:rPr>
              <a:t>体系结构特点及性能优化点</a:t>
            </a:r>
          </a:p>
        </p:txBody>
      </p:sp>
      <p:cxnSp>
        <p:nvCxnSpPr>
          <p:cNvPr id="58" name="直接箭头连接符 57"/>
          <p:cNvCxnSpPr/>
          <p:nvPr/>
        </p:nvCxnSpPr>
        <p:spPr bwMode="auto">
          <a:xfrm flipH="1">
            <a:off x="696095" y="1270116"/>
            <a:ext cx="0" cy="4499066"/>
          </a:xfrm>
          <a:prstGeom prst="straightConnector1">
            <a:avLst/>
          </a:prstGeom>
          <a:noFill/>
          <a:ln w="28575" cap="flat" cmpd="sng" algn="ctr">
            <a:solidFill>
              <a:srgbClr val="00B050"/>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文本框 58"/>
          <p:cNvSpPr txBox="1"/>
          <p:nvPr/>
        </p:nvSpPr>
        <p:spPr>
          <a:xfrm>
            <a:off x="273891" y="991722"/>
            <a:ext cx="961466" cy="296992"/>
          </a:xfrm>
          <a:prstGeom prst="rect">
            <a:avLst/>
          </a:prstGeom>
          <a:noFill/>
        </p:spPr>
        <p:txBody>
          <a:bodyPr wrap="square" rtlCol="0">
            <a:noAutofit/>
          </a:bodyPr>
          <a:lstStyle/>
          <a:p>
            <a:r>
              <a:rPr lang="zh-CN" altLang="en-US" sz="1600" b="1" dirty="0">
                <a:solidFill>
                  <a:schemeClr val="bg2"/>
                </a:solidFill>
                <a:latin typeface="微软雅黑" pitchFamily="34" charset="-122"/>
                <a:ea typeface="微软雅黑" pitchFamily="34" charset="-122"/>
              </a:rPr>
              <a:t>速度快</a:t>
            </a:r>
          </a:p>
        </p:txBody>
      </p:sp>
      <p:sp>
        <p:nvSpPr>
          <p:cNvPr id="60" name="文本框 59"/>
          <p:cNvSpPr txBox="1"/>
          <p:nvPr/>
        </p:nvSpPr>
        <p:spPr>
          <a:xfrm>
            <a:off x="304009" y="5823066"/>
            <a:ext cx="961466" cy="296992"/>
          </a:xfrm>
          <a:prstGeom prst="rect">
            <a:avLst/>
          </a:prstGeom>
          <a:noFill/>
        </p:spPr>
        <p:txBody>
          <a:bodyPr wrap="square" rtlCol="0">
            <a:noAutofit/>
          </a:bodyPr>
          <a:lstStyle/>
          <a:p>
            <a:r>
              <a:rPr lang="zh-CN" altLang="en-US" sz="1600" b="1" dirty="0">
                <a:solidFill>
                  <a:schemeClr val="bg2"/>
                </a:solidFill>
                <a:latin typeface="微软雅黑" pitchFamily="34" charset="-122"/>
                <a:ea typeface="微软雅黑" pitchFamily="34" charset="-122"/>
              </a:rPr>
              <a:t>容量大</a:t>
            </a:r>
          </a:p>
        </p:txBody>
      </p:sp>
      <p:sp>
        <p:nvSpPr>
          <p:cNvPr id="80" name="文本框 79"/>
          <p:cNvSpPr txBox="1"/>
          <p:nvPr/>
        </p:nvSpPr>
        <p:spPr>
          <a:xfrm>
            <a:off x="3857574" y="810950"/>
            <a:ext cx="2189624" cy="436227"/>
          </a:xfrm>
          <a:prstGeom prst="rect">
            <a:avLst/>
          </a:prstGeom>
          <a:noFill/>
        </p:spPr>
        <p:txBody>
          <a:bodyPr wrap="square" rtlCol="0">
            <a:noAutofit/>
          </a:bodyPr>
          <a:lstStyle/>
          <a:p>
            <a:r>
              <a:rPr lang="zh-CN" altLang="en-US" sz="1600" b="1" dirty="0">
                <a:solidFill>
                  <a:schemeClr val="bg2"/>
                </a:solidFill>
                <a:latin typeface="微软雅黑" pitchFamily="34" charset="-122"/>
                <a:ea typeface="微软雅黑" pitchFamily="34" charset="-122"/>
              </a:rPr>
              <a:t>鲲鹏</a:t>
            </a:r>
            <a:r>
              <a:rPr lang="en-US" altLang="zh-CN" sz="1600" b="1" dirty="0">
                <a:solidFill>
                  <a:schemeClr val="bg2"/>
                </a:solidFill>
                <a:latin typeface="微软雅黑" pitchFamily="34" charset="-122"/>
                <a:ea typeface="微软雅黑" pitchFamily="34" charset="-122"/>
              </a:rPr>
              <a:t>920</a:t>
            </a:r>
            <a:r>
              <a:rPr lang="zh-CN" altLang="en-US" sz="1600" b="1" dirty="0">
                <a:solidFill>
                  <a:schemeClr val="bg2"/>
                </a:solidFill>
                <a:latin typeface="微软雅黑" pitchFamily="34" charset="-122"/>
                <a:ea typeface="微软雅黑" pitchFamily="34" charset="-122"/>
              </a:rPr>
              <a:t>规格</a:t>
            </a:r>
          </a:p>
        </p:txBody>
      </p:sp>
      <p:cxnSp>
        <p:nvCxnSpPr>
          <p:cNvPr id="83" name="直接连接符 82"/>
          <p:cNvCxnSpPr/>
          <p:nvPr/>
        </p:nvCxnSpPr>
        <p:spPr bwMode="auto">
          <a:xfrm>
            <a:off x="6990210" y="810950"/>
            <a:ext cx="0" cy="496800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 name="文本框 83"/>
          <p:cNvSpPr txBox="1"/>
          <p:nvPr/>
        </p:nvSpPr>
        <p:spPr>
          <a:xfrm>
            <a:off x="3992467" y="1483165"/>
            <a:ext cx="2565147" cy="712035"/>
          </a:xfrm>
          <a:prstGeom prst="rect">
            <a:avLst/>
          </a:prstGeom>
          <a:noFill/>
        </p:spPr>
        <p:txBody>
          <a:bodyPr wrap="square" rtlCol="0">
            <a:noAutofit/>
          </a:bodyPr>
          <a:lstStyle/>
          <a:p>
            <a:r>
              <a:rPr lang="zh-CN" altLang="en-US" sz="1050" b="1" dirty="0">
                <a:solidFill>
                  <a:schemeClr val="bg2"/>
                </a:solidFill>
                <a:latin typeface="微软雅黑" pitchFamily="34" charset="-122"/>
                <a:ea typeface="微软雅黑" pitchFamily="34" charset="-122"/>
              </a:rPr>
              <a:t>指令集：</a:t>
            </a:r>
            <a:r>
              <a:rPr lang="en-US" altLang="zh-CN" sz="1050" b="1" dirty="0">
                <a:solidFill>
                  <a:schemeClr val="bg2"/>
                </a:solidFill>
                <a:latin typeface="微软雅黑" pitchFamily="34" charset="-122"/>
                <a:ea typeface="微软雅黑" pitchFamily="34" charset="-122"/>
              </a:rPr>
              <a:t>ARMv8-A, </a:t>
            </a:r>
            <a:r>
              <a:rPr lang="en-US" altLang="zh-CN" sz="1050" b="1" dirty="0" err="1">
                <a:solidFill>
                  <a:schemeClr val="bg2"/>
                </a:solidFill>
                <a:latin typeface="微软雅黑" pitchFamily="34" charset="-122"/>
                <a:ea typeface="微软雅黑" pitchFamily="34" charset="-122"/>
              </a:rPr>
              <a:t>ARMv</a:t>
            </a:r>
            <a:r>
              <a:rPr lang="en-US" altLang="zh-CN" sz="1050" b="1" dirty="0">
                <a:solidFill>
                  <a:schemeClr val="bg2"/>
                </a:solidFill>
                <a:latin typeface="微软雅黑" pitchFamily="34" charset="-122"/>
                <a:ea typeface="微软雅黑" pitchFamily="34" charset="-122"/>
              </a:rPr>
              <a:t> 8.2</a:t>
            </a:r>
          </a:p>
          <a:p>
            <a:r>
              <a:rPr lang="en-US" altLang="zh-CN" sz="1050" b="1" dirty="0">
                <a:solidFill>
                  <a:schemeClr val="bg2"/>
                </a:solidFill>
                <a:latin typeface="微软雅黑" pitchFamily="34" charset="-122"/>
                <a:ea typeface="微软雅黑" pitchFamily="34" charset="-122"/>
              </a:rPr>
              <a:t>64C/64T,48C/48T</a:t>
            </a:r>
          </a:p>
          <a:p>
            <a:r>
              <a:rPr lang="en-US" altLang="zh-CN" sz="1050" b="1" dirty="0">
                <a:solidFill>
                  <a:schemeClr val="bg2"/>
                </a:solidFill>
                <a:latin typeface="微软雅黑" pitchFamily="34" charset="-122"/>
                <a:ea typeface="微软雅黑" pitchFamily="34" charset="-122"/>
              </a:rPr>
              <a:t>2.6GHz </a:t>
            </a:r>
          </a:p>
          <a:p>
            <a:r>
              <a:rPr lang="en-US" altLang="zh-CN" sz="1050" b="1" dirty="0">
                <a:solidFill>
                  <a:schemeClr val="bg2"/>
                </a:solidFill>
                <a:latin typeface="微软雅黑" pitchFamily="34" charset="-122"/>
                <a:ea typeface="微软雅黑" pitchFamily="34" charset="-122"/>
              </a:rPr>
              <a:t>31</a:t>
            </a:r>
            <a:r>
              <a:rPr lang="zh-CN" altLang="en-US" sz="1050" b="1" dirty="0">
                <a:solidFill>
                  <a:schemeClr val="bg2"/>
                </a:solidFill>
                <a:latin typeface="微软雅黑" pitchFamily="34" charset="-122"/>
                <a:ea typeface="微软雅黑" pitchFamily="34" charset="-122"/>
              </a:rPr>
              <a:t>个通用寄存器</a:t>
            </a:r>
            <a:endParaRPr lang="en-US" altLang="zh-CN" sz="1050" b="1" dirty="0">
              <a:solidFill>
                <a:schemeClr val="bg2"/>
              </a:solidFill>
              <a:latin typeface="微软雅黑" pitchFamily="34" charset="-122"/>
              <a:ea typeface="微软雅黑" pitchFamily="34" charset="-122"/>
            </a:endParaRPr>
          </a:p>
          <a:p>
            <a:r>
              <a:rPr lang="en-US" altLang="zh-CN" sz="1050" b="1" dirty="0">
                <a:solidFill>
                  <a:schemeClr val="bg2"/>
                </a:solidFill>
                <a:latin typeface="微软雅黑" pitchFamily="34" charset="-122"/>
                <a:ea typeface="微软雅黑" pitchFamily="34" charset="-122"/>
              </a:rPr>
              <a:t>32</a:t>
            </a:r>
            <a:r>
              <a:rPr lang="zh-CN" altLang="en-US" sz="1050" b="1" dirty="0">
                <a:solidFill>
                  <a:schemeClr val="bg2"/>
                </a:solidFill>
                <a:latin typeface="微软雅黑" pitchFamily="34" charset="-122"/>
                <a:ea typeface="微软雅黑" pitchFamily="34" charset="-122"/>
              </a:rPr>
              <a:t>个</a:t>
            </a:r>
            <a:r>
              <a:rPr lang="en-US" altLang="zh-CN" sz="1050" b="1" dirty="0">
                <a:solidFill>
                  <a:schemeClr val="bg2"/>
                </a:solidFill>
                <a:latin typeface="微软雅黑" pitchFamily="34" charset="-122"/>
                <a:ea typeface="微软雅黑" pitchFamily="34" charset="-122"/>
              </a:rPr>
              <a:t>128bit</a:t>
            </a:r>
            <a:r>
              <a:rPr lang="zh-CN" altLang="en-US" sz="1050" b="1" dirty="0">
                <a:solidFill>
                  <a:schemeClr val="bg2"/>
                </a:solidFill>
                <a:latin typeface="微软雅黑" pitchFamily="34" charset="-122"/>
                <a:ea typeface="微软雅黑" pitchFamily="34" charset="-122"/>
              </a:rPr>
              <a:t>的向量寄存器</a:t>
            </a:r>
          </a:p>
        </p:txBody>
      </p:sp>
      <p:sp>
        <p:nvSpPr>
          <p:cNvPr id="85" name="文本框 84"/>
          <p:cNvSpPr txBox="1"/>
          <p:nvPr/>
        </p:nvSpPr>
        <p:spPr>
          <a:xfrm>
            <a:off x="3992467" y="2431188"/>
            <a:ext cx="1812714" cy="712035"/>
          </a:xfrm>
          <a:prstGeom prst="rect">
            <a:avLst/>
          </a:prstGeom>
          <a:noFill/>
        </p:spPr>
        <p:txBody>
          <a:bodyPr wrap="square" rtlCol="0">
            <a:noAutofit/>
          </a:bodyPr>
          <a:lstStyle/>
          <a:p>
            <a:r>
              <a:rPr lang="en-US" altLang="zh-CN" sz="1050" b="1" dirty="0">
                <a:solidFill>
                  <a:schemeClr val="bg2"/>
                </a:solidFill>
                <a:latin typeface="微软雅黑" pitchFamily="34" charset="-122"/>
                <a:ea typeface="微软雅黑" pitchFamily="34" charset="-122"/>
              </a:rPr>
              <a:t>I Cache Size :64KB</a:t>
            </a:r>
          </a:p>
          <a:p>
            <a:r>
              <a:rPr lang="en-US" altLang="zh-CN" sz="1050" b="1" dirty="0">
                <a:solidFill>
                  <a:schemeClr val="bg2"/>
                </a:solidFill>
                <a:latin typeface="微软雅黑" pitchFamily="34" charset="-122"/>
                <a:ea typeface="微软雅黑" pitchFamily="34" charset="-122"/>
              </a:rPr>
              <a:t>D Cache Size:64KB</a:t>
            </a:r>
          </a:p>
          <a:p>
            <a:r>
              <a:rPr lang="en-US" altLang="zh-CN" sz="1050" b="1" dirty="0">
                <a:solidFill>
                  <a:schemeClr val="bg2"/>
                </a:solidFill>
                <a:latin typeface="微软雅黑" pitchFamily="34" charset="-122"/>
                <a:ea typeface="微软雅黑" pitchFamily="34" charset="-122"/>
              </a:rPr>
              <a:t>CacheLine:64B</a:t>
            </a:r>
            <a:endParaRPr lang="zh-CN" altLang="en-US" sz="1050" b="1" dirty="0">
              <a:solidFill>
                <a:schemeClr val="bg2"/>
              </a:solidFill>
              <a:latin typeface="微软雅黑" pitchFamily="34" charset="-122"/>
              <a:ea typeface="微软雅黑" pitchFamily="34" charset="-122"/>
            </a:endParaRPr>
          </a:p>
        </p:txBody>
      </p:sp>
      <p:sp>
        <p:nvSpPr>
          <p:cNvPr id="86" name="矩形 85"/>
          <p:cNvSpPr/>
          <p:nvPr/>
        </p:nvSpPr>
        <p:spPr>
          <a:xfrm>
            <a:off x="3992467" y="5015658"/>
            <a:ext cx="1705916" cy="253916"/>
          </a:xfrm>
          <a:prstGeom prst="rect">
            <a:avLst/>
          </a:prstGeom>
        </p:spPr>
        <p:txBody>
          <a:bodyPr wrap="none">
            <a:spAutoFit/>
          </a:bodyPr>
          <a:lstStyle/>
          <a:p>
            <a:r>
              <a:rPr lang="zh-CN" altLang="en-US" sz="1050" b="1" dirty="0">
                <a:solidFill>
                  <a:schemeClr val="bg2"/>
                </a:solidFill>
                <a:latin typeface="微软雅黑" pitchFamily="34" charset="-122"/>
                <a:ea typeface="微软雅黑" pitchFamily="34" charset="-122"/>
              </a:rPr>
              <a:t>内存通道：</a:t>
            </a:r>
            <a:r>
              <a:rPr lang="en-US" altLang="zh-CN" sz="1050" b="1" dirty="0">
                <a:solidFill>
                  <a:schemeClr val="bg2"/>
                </a:solidFill>
                <a:latin typeface="微软雅黑" pitchFamily="34" charset="-122"/>
                <a:ea typeface="微软雅黑" pitchFamily="34" charset="-122"/>
              </a:rPr>
              <a:t>8x2933MT/s</a:t>
            </a:r>
          </a:p>
        </p:txBody>
      </p:sp>
      <p:sp>
        <p:nvSpPr>
          <p:cNvPr id="87" name="矩形 86"/>
          <p:cNvSpPr/>
          <p:nvPr/>
        </p:nvSpPr>
        <p:spPr>
          <a:xfrm>
            <a:off x="3992467" y="3989046"/>
            <a:ext cx="1628972" cy="415498"/>
          </a:xfrm>
          <a:prstGeom prst="rect">
            <a:avLst/>
          </a:prstGeom>
        </p:spPr>
        <p:txBody>
          <a:bodyPr wrap="none">
            <a:spAutoFit/>
          </a:bodyPr>
          <a:lstStyle/>
          <a:p>
            <a:r>
              <a:rPr lang="en-US" altLang="zh-CN" sz="1050" b="1" dirty="0">
                <a:solidFill>
                  <a:schemeClr val="bg2"/>
                </a:solidFill>
                <a:latin typeface="微软雅黑" pitchFamily="34" charset="-122"/>
                <a:ea typeface="微软雅黑" pitchFamily="34" charset="-122"/>
              </a:rPr>
              <a:t>Cache Size:1MB/Core</a:t>
            </a:r>
          </a:p>
          <a:p>
            <a:r>
              <a:rPr lang="en-US" altLang="zh-CN" sz="1050" b="1" dirty="0">
                <a:solidFill>
                  <a:schemeClr val="bg2"/>
                </a:solidFill>
                <a:latin typeface="微软雅黑" pitchFamily="34" charset="-122"/>
                <a:ea typeface="微软雅黑" pitchFamily="34" charset="-122"/>
              </a:rPr>
              <a:t>Cache Line:128B</a:t>
            </a:r>
            <a:endParaRPr lang="zh-CN" altLang="en-US" sz="1050" dirty="0"/>
          </a:p>
        </p:txBody>
      </p:sp>
      <p:sp>
        <p:nvSpPr>
          <p:cNvPr id="88" name="矩形 87"/>
          <p:cNvSpPr/>
          <p:nvPr/>
        </p:nvSpPr>
        <p:spPr>
          <a:xfrm>
            <a:off x="3992467" y="3355759"/>
            <a:ext cx="1370888" cy="415498"/>
          </a:xfrm>
          <a:prstGeom prst="rect">
            <a:avLst/>
          </a:prstGeom>
        </p:spPr>
        <p:txBody>
          <a:bodyPr wrap="none">
            <a:spAutoFit/>
          </a:bodyPr>
          <a:lstStyle/>
          <a:p>
            <a:r>
              <a:rPr lang="en-US" altLang="zh-CN" sz="1050" b="1" dirty="0">
                <a:solidFill>
                  <a:schemeClr val="bg2"/>
                </a:solidFill>
                <a:latin typeface="微软雅黑" pitchFamily="34" charset="-122"/>
                <a:ea typeface="微软雅黑" pitchFamily="34" charset="-122"/>
              </a:rPr>
              <a:t>Cache Size:512KB</a:t>
            </a:r>
          </a:p>
          <a:p>
            <a:r>
              <a:rPr lang="en-US" altLang="zh-CN" sz="1050" b="1" dirty="0">
                <a:solidFill>
                  <a:schemeClr val="bg2"/>
                </a:solidFill>
                <a:latin typeface="微软雅黑" pitchFamily="34" charset="-122"/>
                <a:ea typeface="微软雅黑" pitchFamily="34" charset="-122"/>
              </a:rPr>
              <a:t>Cache Line:64B</a:t>
            </a:r>
            <a:endParaRPr lang="zh-CN" altLang="en-US" sz="1050" dirty="0"/>
          </a:p>
        </p:txBody>
      </p:sp>
      <p:sp>
        <p:nvSpPr>
          <p:cNvPr id="89" name="文本框 88"/>
          <p:cNvSpPr txBox="1"/>
          <p:nvPr/>
        </p:nvSpPr>
        <p:spPr>
          <a:xfrm>
            <a:off x="7131608" y="3272520"/>
            <a:ext cx="1732812" cy="603382"/>
          </a:xfrm>
          <a:prstGeom prst="rect">
            <a:avLst/>
          </a:prstGeom>
          <a:noFill/>
        </p:spPr>
        <p:txBody>
          <a:bodyPr wrap="square" rtlCol="0">
            <a:noAutofit/>
          </a:bodyPr>
          <a:lstStyle/>
          <a:p>
            <a:r>
              <a:rPr lang="zh-CN" altLang="en-US" sz="1050" b="1" dirty="0">
                <a:solidFill>
                  <a:schemeClr val="bg2"/>
                </a:solidFill>
                <a:latin typeface="微软雅黑" pitchFamily="34" charset="-122"/>
                <a:ea typeface="微软雅黑" pitchFamily="34" charset="-122"/>
              </a:rPr>
              <a:t>预取</a:t>
            </a:r>
            <a:endParaRPr lang="en-US" altLang="zh-CN" sz="1050" b="1" dirty="0">
              <a:solidFill>
                <a:schemeClr val="bg2"/>
              </a:solidFill>
              <a:latin typeface="微软雅黑" pitchFamily="34" charset="-122"/>
              <a:ea typeface="微软雅黑" pitchFamily="34" charset="-122"/>
            </a:endParaRPr>
          </a:p>
          <a:p>
            <a:r>
              <a:rPr lang="en-US" altLang="zh-CN" sz="1050" b="1" dirty="0">
                <a:solidFill>
                  <a:schemeClr val="bg2"/>
                </a:solidFill>
                <a:latin typeface="微软雅黑" pitchFamily="34" charset="-122"/>
                <a:ea typeface="微软雅黑" pitchFamily="34" charset="-122"/>
              </a:rPr>
              <a:t>Cache line </a:t>
            </a:r>
            <a:r>
              <a:rPr lang="zh-CN" altLang="en-US" sz="1050" b="1" dirty="0">
                <a:solidFill>
                  <a:schemeClr val="bg2"/>
                </a:solidFill>
                <a:latin typeface="微软雅黑" pitchFamily="34" charset="-122"/>
                <a:ea typeface="微软雅黑" pitchFamily="34" charset="-122"/>
              </a:rPr>
              <a:t>对齐</a:t>
            </a:r>
            <a:endParaRPr lang="en-US" altLang="zh-CN" sz="1050" b="1" dirty="0">
              <a:solidFill>
                <a:schemeClr val="bg2"/>
              </a:solidFill>
              <a:latin typeface="微软雅黑" pitchFamily="34" charset="-122"/>
              <a:ea typeface="微软雅黑" pitchFamily="34" charset="-122"/>
            </a:endParaRPr>
          </a:p>
          <a:p>
            <a:r>
              <a:rPr lang="en-US" altLang="zh-CN" sz="1050" b="1" dirty="0">
                <a:solidFill>
                  <a:schemeClr val="bg2"/>
                </a:solidFill>
                <a:latin typeface="微软雅黑" pitchFamily="34" charset="-122"/>
                <a:ea typeface="微软雅黑" pitchFamily="34" charset="-122"/>
              </a:rPr>
              <a:t>Cache</a:t>
            </a:r>
            <a:r>
              <a:rPr lang="zh-CN" altLang="en-US" sz="1050" b="1" dirty="0">
                <a:solidFill>
                  <a:schemeClr val="bg2"/>
                </a:solidFill>
                <a:latin typeface="微软雅黑" pitchFamily="34" charset="-122"/>
                <a:ea typeface="微软雅黑" pitchFamily="34" charset="-122"/>
              </a:rPr>
              <a:t>分片</a:t>
            </a:r>
            <a:endParaRPr lang="en-US" altLang="zh-CN" sz="1050" b="1" dirty="0">
              <a:solidFill>
                <a:schemeClr val="bg2"/>
              </a:solidFill>
              <a:latin typeface="微软雅黑" pitchFamily="34" charset="-122"/>
              <a:ea typeface="微软雅黑" pitchFamily="34" charset="-122"/>
            </a:endParaRPr>
          </a:p>
          <a:p>
            <a:endParaRPr lang="en-US" altLang="zh-CN" sz="1050" b="1" dirty="0">
              <a:solidFill>
                <a:schemeClr val="bg2"/>
              </a:solidFill>
              <a:latin typeface="微软雅黑" pitchFamily="34" charset="-122"/>
              <a:ea typeface="微软雅黑" pitchFamily="34" charset="-122"/>
            </a:endParaRPr>
          </a:p>
        </p:txBody>
      </p:sp>
      <p:cxnSp>
        <p:nvCxnSpPr>
          <p:cNvPr id="90" name="直接连接符 89"/>
          <p:cNvCxnSpPr/>
          <p:nvPr/>
        </p:nvCxnSpPr>
        <p:spPr bwMode="auto">
          <a:xfrm>
            <a:off x="9498519" y="750217"/>
            <a:ext cx="0" cy="496800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文本框 90"/>
          <p:cNvSpPr txBox="1"/>
          <p:nvPr/>
        </p:nvSpPr>
        <p:spPr>
          <a:xfrm>
            <a:off x="9638654" y="764760"/>
            <a:ext cx="1656576" cy="436227"/>
          </a:xfrm>
          <a:prstGeom prst="rect">
            <a:avLst/>
          </a:prstGeom>
          <a:noFill/>
        </p:spPr>
        <p:txBody>
          <a:bodyPr wrap="square" rtlCol="0">
            <a:noAutofit/>
          </a:bodyPr>
          <a:lstStyle/>
          <a:p>
            <a:r>
              <a:rPr lang="zh-CN" altLang="en-US" sz="1600" b="1" dirty="0">
                <a:solidFill>
                  <a:schemeClr val="bg2"/>
                </a:solidFill>
                <a:latin typeface="微软雅黑" pitchFamily="34" charset="-122"/>
                <a:ea typeface="微软雅黑" pitchFamily="34" charset="-122"/>
              </a:rPr>
              <a:t>实施手段</a:t>
            </a:r>
          </a:p>
        </p:txBody>
      </p:sp>
      <p:sp>
        <p:nvSpPr>
          <p:cNvPr id="97" name="文本框 96"/>
          <p:cNvSpPr txBox="1"/>
          <p:nvPr/>
        </p:nvSpPr>
        <p:spPr>
          <a:xfrm>
            <a:off x="9608139" y="1248390"/>
            <a:ext cx="2029887" cy="4530559"/>
          </a:xfrm>
          <a:prstGeom prst="rect">
            <a:avLst/>
          </a:prstGeom>
          <a:noFill/>
        </p:spPr>
        <p:txBody>
          <a:bodyPr wrap="square" rtlCol="0">
            <a:noAutofit/>
          </a:bodyPr>
          <a:lstStyle/>
          <a:p>
            <a:r>
              <a:rPr lang="zh-CN" altLang="en-US" sz="1050" b="1" dirty="0">
                <a:solidFill>
                  <a:schemeClr val="bg2"/>
                </a:solidFill>
                <a:latin typeface="微软雅黑" pitchFamily="34" charset="-122"/>
                <a:ea typeface="微软雅黑" pitchFamily="34" charset="-122"/>
              </a:rPr>
              <a:t>编程语言：</a:t>
            </a:r>
            <a:r>
              <a:rPr lang="en-US" altLang="zh-CN" sz="1050" dirty="0">
                <a:solidFill>
                  <a:schemeClr val="bg2"/>
                </a:solidFill>
                <a:latin typeface="微软雅黑" pitchFamily="34" charset="-122"/>
                <a:ea typeface="微软雅黑" pitchFamily="34" charset="-122"/>
              </a:rPr>
              <a:t>c/</a:t>
            </a:r>
            <a:r>
              <a:rPr lang="en-US" altLang="zh-CN" sz="1050" dirty="0" err="1">
                <a:solidFill>
                  <a:schemeClr val="bg2"/>
                </a:solidFill>
                <a:latin typeface="微软雅黑" pitchFamily="34" charset="-122"/>
                <a:ea typeface="微软雅黑" pitchFamily="34" charset="-122"/>
              </a:rPr>
              <a:t>c++</a:t>
            </a:r>
            <a:r>
              <a:rPr lang="zh-CN" altLang="en-US" sz="1050" dirty="0">
                <a:solidFill>
                  <a:schemeClr val="bg2"/>
                </a:solidFill>
                <a:latin typeface="微软雅黑" pitchFamily="34" charset="-122"/>
                <a:ea typeface="微软雅黑" pitchFamily="34" charset="-122"/>
              </a:rPr>
              <a:t>、汇编</a:t>
            </a:r>
            <a:endParaRPr lang="en-US" altLang="zh-CN" sz="1050" dirty="0">
              <a:solidFill>
                <a:schemeClr val="bg2"/>
              </a:solidFill>
              <a:latin typeface="微软雅黑" pitchFamily="34" charset="-122"/>
              <a:ea typeface="微软雅黑" pitchFamily="34" charset="-122"/>
            </a:endParaRPr>
          </a:p>
          <a:p>
            <a:endParaRPr lang="en-US" altLang="zh-CN" sz="1050" dirty="0">
              <a:solidFill>
                <a:schemeClr val="bg2"/>
              </a:solidFill>
              <a:latin typeface="微软雅黑" pitchFamily="34" charset="-122"/>
              <a:ea typeface="微软雅黑" pitchFamily="34" charset="-122"/>
            </a:endParaRPr>
          </a:p>
          <a:p>
            <a:r>
              <a:rPr lang="zh-CN" altLang="en-US" sz="1050" dirty="0">
                <a:solidFill>
                  <a:schemeClr val="bg2"/>
                </a:solidFill>
                <a:latin typeface="微软雅黑" pitchFamily="34" charset="-122"/>
                <a:ea typeface="微软雅黑" pitchFamily="34" charset="-122"/>
              </a:rPr>
              <a:t>实施手段例：</a:t>
            </a:r>
            <a:endParaRPr lang="en-US" altLang="zh-CN" sz="1050" dirty="0">
              <a:solidFill>
                <a:schemeClr val="bg2"/>
              </a:solidFill>
              <a:latin typeface="微软雅黑" pitchFamily="34" charset="-122"/>
              <a:ea typeface="微软雅黑" pitchFamily="34" charset="-122"/>
            </a:endParaRPr>
          </a:p>
          <a:p>
            <a:r>
              <a:rPr lang="en-US" altLang="zh-CN" sz="1050" b="1" dirty="0">
                <a:solidFill>
                  <a:schemeClr val="bg2"/>
                </a:solidFill>
                <a:latin typeface="微软雅黑" pitchFamily="34" charset="-122"/>
                <a:ea typeface="微软雅黑" pitchFamily="34" charset="-122"/>
              </a:rPr>
              <a:t>1.</a:t>
            </a:r>
            <a:r>
              <a:rPr lang="zh-CN" altLang="en-US" sz="1050" b="1" dirty="0">
                <a:solidFill>
                  <a:schemeClr val="bg2"/>
                </a:solidFill>
                <a:latin typeface="微软雅黑" pitchFamily="34" charset="-122"/>
                <a:ea typeface="微软雅黑" pitchFamily="34" charset="-122"/>
              </a:rPr>
              <a:t>编译器自动优化：</a:t>
            </a:r>
            <a:endParaRPr lang="en-US" altLang="zh-CN" sz="1050" b="1" dirty="0">
              <a:solidFill>
                <a:schemeClr val="bg2"/>
              </a:solidFill>
              <a:latin typeface="微软雅黑" pitchFamily="34" charset="-122"/>
              <a:ea typeface="微软雅黑" pitchFamily="34" charset="-122"/>
            </a:endParaRPr>
          </a:p>
          <a:p>
            <a:r>
              <a:rPr lang="en-US" altLang="zh-CN" sz="1050" dirty="0">
                <a:solidFill>
                  <a:schemeClr val="bg2"/>
                </a:solidFill>
                <a:latin typeface="微软雅黑" pitchFamily="34" charset="-122"/>
                <a:ea typeface="微软雅黑" pitchFamily="34" charset="-122"/>
              </a:rPr>
              <a:t>(1)</a:t>
            </a:r>
            <a:r>
              <a:rPr lang="zh-CN" altLang="en-US" sz="1050" dirty="0">
                <a:solidFill>
                  <a:schemeClr val="bg2"/>
                </a:solidFill>
                <a:latin typeface="微软雅黑" pitchFamily="34" charset="-122"/>
                <a:ea typeface="微软雅黑" pitchFamily="34" charset="-122"/>
              </a:rPr>
              <a:t>编译选项：</a:t>
            </a:r>
            <a:endParaRPr lang="en-US" altLang="zh-CN" sz="1050" dirty="0">
              <a:solidFill>
                <a:schemeClr val="bg2"/>
              </a:solidFill>
              <a:latin typeface="微软雅黑" pitchFamily="34" charset="-122"/>
              <a:ea typeface="微软雅黑" pitchFamily="34" charset="-122"/>
            </a:endParaRPr>
          </a:p>
          <a:p>
            <a:r>
              <a:rPr lang="en-US" altLang="zh-CN" sz="1050" dirty="0">
                <a:solidFill>
                  <a:schemeClr val="bg2"/>
                </a:solidFill>
                <a:latin typeface="微软雅黑" pitchFamily="34" charset="-122"/>
                <a:ea typeface="微软雅黑" pitchFamily="34" charset="-122"/>
              </a:rPr>
              <a:t>O2,O3,</a:t>
            </a:r>
            <a:r>
              <a:rPr lang="zh-CN" altLang="en-US" sz="1050" dirty="0">
                <a:solidFill>
                  <a:schemeClr val="bg2"/>
                </a:solidFill>
                <a:latin typeface="微软雅黑" pitchFamily="34" charset="-122"/>
                <a:ea typeface="微软雅黑" pitchFamily="34" charset="-122"/>
              </a:rPr>
              <a:t>循环展开</a:t>
            </a:r>
            <a:r>
              <a:rPr lang="en-US" altLang="zh-CN" sz="1050" dirty="0">
                <a:solidFill>
                  <a:schemeClr val="bg2"/>
                </a:solidFill>
                <a:latin typeface="微软雅黑" pitchFamily="34" charset="-122"/>
                <a:ea typeface="微软雅黑" pitchFamily="34" charset="-122"/>
              </a:rPr>
              <a:t>,</a:t>
            </a:r>
            <a:r>
              <a:rPr lang="zh-CN" altLang="en-US" sz="1050" dirty="0">
                <a:solidFill>
                  <a:schemeClr val="bg2"/>
                </a:solidFill>
                <a:latin typeface="微软雅黑" pitchFamily="34" charset="-122"/>
                <a:ea typeface="微软雅黑" pitchFamily="34" charset="-122"/>
              </a:rPr>
              <a:t>自动向量化，流水线</a:t>
            </a:r>
            <a:endParaRPr lang="en-US" altLang="zh-CN" sz="1050" dirty="0">
              <a:solidFill>
                <a:schemeClr val="bg2"/>
              </a:solidFill>
              <a:latin typeface="微软雅黑" pitchFamily="34" charset="-122"/>
              <a:ea typeface="微软雅黑" pitchFamily="34" charset="-122"/>
            </a:endParaRPr>
          </a:p>
          <a:p>
            <a:r>
              <a:rPr lang="en-US" altLang="zh-CN" sz="1050" dirty="0">
                <a:solidFill>
                  <a:schemeClr val="bg2"/>
                </a:solidFill>
                <a:latin typeface="微软雅黑" pitchFamily="34" charset="-122"/>
                <a:ea typeface="微软雅黑" pitchFamily="34" charset="-122"/>
              </a:rPr>
              <a:t>(2)</a:t>
            </a:r>
            <a:r>
              <a:rPr lang="zh-CN" altLang="en-US" sz="1050" dirty="0">
                <a:solidFill>
                  <a:schemeClr val="bg2"/>
                </a:solidFill>
                <a:latin typeface="微软雅黑" pitchFamily="34" charset="-122"/>
                <a:ea typeface="微软雅黑" pitchFamily="34" charset="-122"/>
              </a:rPr>
              <a:t>去掉全局变量便于编译器优化</a:t>
            </a:r>
            <a:endParaRPr lang="en-US" altLang="zh-CN" sz="1050" dirty="0">
              <a:solidFill>
                <a:schemeClr val="bg2"/>
              </a:solidFill>
              <a:latin typeface="微软雅黑" pitchFamily="34" charset="-122"/>
              <a:ea typeface="微软雅黑" pitchFamily="34" charset="-122"/>
            </a:endParaRPr>
          </a:p>
          <a:p>
            <a:r>
              <a:rPr lang="en-US" altLang="zh-CN" sz="1050" dirty="0">
                <a:solidFill>
                  <a:schemeClr val="bg2"/>
                </a:solidFill>
                <a:latin typeface="微软雅黑" pitchFamily="34" charset="-122"/>
                <a:ea typeface="微软雅黑" pitchFamily="34" charset="-122"/>
              </a:rPr>
              <a:t>(3)</a:t>
            </a:r>
            <a:r>
              <a:rPr lang="zh-CN" altLang="en-US" sz="1050" dirty="0">
                <a:solidFill>
                  <a:schemeClr val="bg2"/>
                </a:solidFill>
                <a:latin typeface="微软雅黑" pitchFamily="34" charset="-122"/>
                <a:ea typeface="微软雅黑" pitchFamily="34" charset="-122"/>
              </a:rPr>
              <a:t>受限的指针运用</a:t>
            </a:r>
            <a:endParaRPr lang="en-US" altLang="zh-CN" sz="1050" dirty="0">
              <a:solidFill>
                <a:schemeClr val="bg2"/>
              </a:solidFill>
              <a:latin typeface="微软雅黑" pitchFamily="34" charset="-122"/>
              <a:ea typeface="微软雅黑" pitchFamily="34" charset="-122"/>
            </a:endParaRPr>
          </a:p>
          <a:p>
            <a:r>
              <a:rPr lang="en-US" altLang="zh-CN" sz="1050" b="1" dirty="0">
                <a:solidFill>
                  <a:schemeClr val="bg2"/>
                </a:solidFill>
                <a:latin typeface="微软雅黑" pitchFamily="34" charset="-122"/>
                <a:ea typeface="微软雅黑" pitchFamily="34" charset="-122"/>
              </a:rPr>
              <a:t>2.</a:t>
            </a:r>
            <a:r>
              <a:rPr lang="zh-CN" altLang="en-US" sz="1050" b="1" dirty="0">
                <a:solidFill>
                  <a:schemeClr val="bg2"/>
                </a:solidFill>
                <a:latin typeface="微软雅黑" pitchFamily="34" charset="-122"/>
                <a:ea typeface="微软雅黑" pitchFamily="34" charset="-122"/>
              </a:rPr>
              <a:t>算法和数据结构</a:t>
            </a:r>
            <a:endParaRPr lang="en-US" altLang="zh-CN" sz="1050" b="1" dirty="0">
              <a:solidFill>
                <a:schemeClr val="bg2"/>
              </a:solidFill>
              <a:latin typeface="微软雅黑" pitchFamily="34" charset="-122"/>
              <a:ea typeface="微软雅黑" pitchFamily="34" charset="-122"/>
            </a:endParaRPr>
          </a:p>
          <a:p>
            <a:r>
              <a:rPr lang="en-US" altLang="zh-CN" sz="1050" dirty="0">
                <a:solidFill>
                  <a:schemeClr val="bg2"/>
                </a:solidFill>
                <a:latin typeface="微软雅黑" pitchFamily="34" charset="-122"/>
                <a:ea typeface="微软雅黑" pitchFamily="34" charset="-122"/>
              </a:rPr>
              <a:t>(1)</a:t>
            </a:r>
            <a:r>
              <a:rPr lang="zh-CN" altLang="en-US" sz="1050" dirty="0">
                <a:solidFill>
                  <a:schemeClr val="bg2"/>
                </a:solidFill>
                <a:latin typeface="微软雅黑" pitchFamily="34" charset="-122"/>
                <a:ea typeface="微软雅黑" pitchFamily="34" charset="-122"/>
              </a:rPr>
              <a:t>数据组织</a:t>
            </a:r>
            <a:r>
              <a:rPr lang="en-US" altLang="zh-CN" sz="1050" dirty="0">
                <a:solidFill>
                  <a:schemeClr val="bg2"/>
                </a:solidFill>
                <a:latin typeface="微软雅黑" pitchFamily="34" charset="-122"/>
                <a:ea typeface="微软雅黑" pitchFamily="34" charset="-122"/>
              </a:rPr>
              <a:t>(</a:t>
            </a:r>
            <a:r>
              <a:rPr lang="zh-CN" altLang="en-US" sz="1050" dirty="0">
                <a:solidFill>
                  <a:schemeClr val="bg2"/>
                </a:solidFill>
                <a:latin typeface="微软雅黑" pitchFamily="34" charset="-122"/>
                <a:ea typeface="微软雅黑" pitchFamily="34" charset="-122"/>
              </a:rPr>
              <a:t>如：缓存利用</a:t>
            </a:r>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(2)</a:t>
            </a:r>
            <a:r>
              <a:rPr lang="zh-CN" altLang="en-US" sz="1050" dirty="0">
                <a:solidFill>
                  <a:schemeClr val="bg2"/>
                </a:solidFill>
                <a:latin typeface="微软雅黑" pitchFamily="34" charset="-122"/>
                <a:ea typeface="微软雅黑" pitchFamily="34" charset="-122"/>
              </a:rPr>
              <a:t>算法实现的策略</a:t>
            </a:r>
            <a:r>
              <a:rPr lang="en-US" altLang="zh-CN" sz="1050" dirty="0">
                <a:solidFill>
                  <a:schemeClr val="bg2"/>
                </a:solidFill>
                <a:latin typeface="微软雅黑" pitchFamily="34" charset="-122"/>
                <a:ea typeface="微软雅黑" pitchFamily="34" charset="-122"/>
              </a:rPr>
              <a:t>(</a:t>
            </a:r>
            <a:r>
              <a:rPr lang="zh-CN" altLang="en-US" sz="1050" dirty="0">
                <a:solidFill>
                  <a:schemeClr val="bg2"/>
                </a:solidFill>
                <a:latin typeface="微软雅黑" pitchFamily="34" charset="-122"/>
                <a:ea typeface="微软雅黑" pitchFamily="34" charset="-122"/>
              </a:rPr>
              <a:t>如：查表</a:t>
            </a:r>
            <a:r>
              <a:rPr lang="en-US" altLang="zh-CN" sz="1050" dirty="0">
                <a:solidFill>
                  <a:schemeClr val="bg2"/>
                </a:solidFill>
                <a:latin typeface="微软雅黑" pitchFamily="34" charset="-122"/>
                <a:ea typeface="微软雅黑" pitchFamily="34" charset="-122"/>
              </a:rPr>
              <a:t>)</a:t>
            </a:r>
          </a:p>
          <a:p>
            <a:r>
              <a:rPr lang="en-US" altLang="zh-CN" sz="1050" b="1" dirty="0">
                <a:solidFill>
                  <a:schemeClr val="bg2"/>
                </a:solidFill>
                <a:latin typeface="微软雅黑" pitchFamily="34" charset="-122"/>
                <a:ea typeface="微软雅黑" pitchFamily="34" charset="-122"/>
              </a:rPr>
              <a:t>3.</a:t>
            </a:r>
            <a:r>
              <a:rPr lang="zh-CN" altLang="en-US" sz="1050" b="1" dirty="0">
                <a:solidFill>
                  <a:schemeClr val="bg2"/>
                </a:solidFill>
                <a:latin typeface="微软雅黑" pitchFamily="34" charset="-122"/>
                <a:ea typeface="微软雅黑" pitchFamily="34" charset="-122"/>
              </a:rPr>
              <a:t>函数</a:t>
            </a:r>
            <a:endParaRPr lang="en-US" altLang="zh-CN" sz="1050" b="1" dirty="0">
              <a:solidFill>
                <a:schemeClr val="bg2"/>
              </a:solidFill>
              <a:latin typeface="微软雅黑" pitchFamily="34" charset="-122"/>
              <a:ea typeface="微软雅黑" pitchFamily="34" charset="-122"/>
            </a:endParaRPr>
          </a:p>
          <a:p>
            <a:r>
              <a:rPr lang="en-US" altLang="zh-CN" sz="1050" dirty="0">
                <a:solidFill>
                  <a:schemeClr val="bg2"/>
                </a:solidFill>
                <a:latin typeface="微软雅黑" pitchFamily="34" charset="-122"/>
                <a:ea typeface="微软雅黑" pitchFamily="34" charset="-122"/>
              </a:rPr>
              <a:t>(1)</a:t>
            </a:r>
            <a:r>
              <a:rPr lang="zh-CN" altLang="en-US" sz="1050" dirty="0">
                <a:solidFill>
                  <a:schemeClr val="bg2"/>
                </a:solidFill>
                <a:latin typeface="微软雅黑" pitchFamily="34" charset="-122"/>
                <a:ea typeface="微软雅黑" pitchFamily="34" charset="-122"/>
              </a:rPr>
              <a:t>传参设计</a:t>
            </a:r>
            <a:endParaRPr lang="en-US" altLang="zh-CN" sz="1050" dirty="0">
              <a:solidFill>
                <a:schemeClr val="bg2"/>
              </a:solidFill>
              <a:latin typeface="微软雅黑" pitchFamily="34" charset="-122"/>
              <a:ea typeface="微软雅黑" pitchFamily="34" charset="-122"/>
            </a:endParaRPr>
          </a:p>
          <a:p>
            <a:r>
              <a:rPr lang="en-US" altLang="zh-CN" sz="1050" dirty="0">
                <a:solidFill>
                  <a:schemeClr val="bg2"/>
                </a:solidFill>
                <a:latin typeface="微软雅黑" pitchFamily="34" charset="-122"/>
                <a:ea typeface="微软雅黑" pitchFamily="34" charset="-122"/>
              </a:rPr>
              <a:t>(2)</a:t>
            </a:r>
            <a:r>
              <a:rPr lang="zh-CN" altLang="en-US" sz="1050" dirty="0">
                <a:solidFill>
                  <a:schemeClr val="bg2"/>
                </a:solidFill>
                <a:latin typeface="微软雅黑" pitchFamily="34" charset="-122"/>
                <a:ea typeface="微软雅黑" pitchFamily="34" charset="-122"/>
              </a:rPr>
              <a:t>内联小函数</a:t>
            </a:r>
            <a:endParaRPr lang="en-US" altLang="zh-CN" sz="1050" dirty="0">
              <a:solidFill>
                <a:schemeClr val="bg2"/>
              </a:solidFill>
              <a:latin typeface="微软雅黑" pitchFamily="34" charset="-122"/>
              <a:ea typeface="微软雅黑" pitchFamily="34" charset="-122"/>
            </a:endParaRPr>
          </a:p>
          <a:p>
            <a:r>
              <a:rPr lang="en-US" altLang="zh-CN" sz="1050" b="1" dirty="0">
                <a:solidFill>
                  <a:schemeClr val="bg2"/>
                </a:solidFill>
                <a:latin typeface="微软雅黑" pitchFamily="34" charset="-122"/>
                <a:ea typeface="微软雅黑" pitchFamily="34" charset="-122"/>
              </a:rPr>
              <a:t>4.</a:t>
            </a:r>
            <a:r>
              <a:rPr lang="zh-CN" altLang="en-US" sz="1050" b="1" dirty="0">
                <a:solidFill>
                  <a:schemeClr val="bg2"/>
                </a:solidFill>
                <a:latin typeface="微软雅黑" pitchFamily="34" charset="-122"/>
                <a:ea typeface="微软雅黑" pitchFamily="34" charset="-122"/>
              </a:rPr>
              <a:t>循环</a:t>
            </a:r>
            <a:endParaRPr lang="en-US" altLang="zh-CN" sz="1050" b="1" dirty="0">
              <a:solidFill>
                <a:schemeClr val="bg2"/>
              </a:solidFill>
              <a:latin typeface="微软雅黑" pitchFamily="34" charset="-122"/>
              <a:ea typeface="微软雅黑" pitchFamily="34" charset="-122"/>
            </a:endParaRPr>
          </a:p>
          <a:p>
            <a:r>
              <a:rPr lang="zh-CN" altLang="en-US" sz="1050" dirty="0">
                <a:solidFill>
                  <a:schemeClr val="bg2"/>
                </a:solidFill>
                <a:latin typeface="微软雅黑" pitchFamily="34" charset="-122"/>
                <a:ea typeface="微软雅黑" pitchFamily="34" charset="-122"/>
              </a:rPr>
              <a:t>展开、累积、拆分、合并</a:t>
            </a:r>
            <a:endParaRPr lang="en-US" altLang="zh-CN" sz="1050" dirty="0">
              <a:solidFill>
                <a:schemeClr val="bg2"/>
              </a:solidFill>
              <a:latin typeface="微软雅黑" pitchFamily="34" charset="-122"/>
              <a:ea typeface="微软雅黑" pitchFamily="34" charset="-122"/>
            </a:endParaRPr>
          </a:p>
          <a:p>
            <a:r>
              <a:rPr lang="en-US" altLang="zh-CN" sz="1050" b="1" dirty="0">
                <a:solidFill>
                  <a:schemeClr val="bg2"/>
                </a:solidFill>
                <a:latin typeface="微软雅黑" pitchFamily="34" charset="-122"/>
                <a:ea typeface="微软雅黑" pitchFamily="34" charset="-122"/>
              </a:rPr>
              <a:t>5.</a:t>
            </a:r>
            <a:r>
              <a:rPr lang="zh-CN" altLang="en-US" sz="1050" b="1" dirty="0">
                <a:solidFill>
                  <a:schemeClr val="bg2"/>
                </a:solidFill>
                <a:latin typeface="微软雅黑" pitchFamily="34" charset="-122"/>
                <a:ea typeface="微软雅黑" pitchFamily="34" charset="-122"/>
              </a:rPr>
              <a:t>语句</a:t>
            </a:r>
            <a:endParaRPr lang="en-US" altLang="zh-CN" sz="1050" b="1" dirty="0">
              <a:solidFill>
                <a:schemeClr val="bg2"/>
              </a:solidFill>
              <a:latin typeface="微软雅黑" pitchFamily="34" charset="-122"/>
              <a:ea typeface="微软雅黑" pitchFamily="34" charset="-122"/>
            </a:endParaRPr>
          </a:p>
          <a:p>
            <a:r>
              <a:rPr lang="zh-CN" altLang="en-US" sz="1050" dirty="0">
                <a:solidFill>
                  <a:schemeClr val="bg2"/>
                </a:solidFill>
                <a:latin typeface="微软雅黑" pitchFamily="34" charset="-122"/>
                <a:ea typeface="微软雅黑" pitchFamily="34" charset="-122"/>
              </a:rPr>
              <a:t>避免生成不需要的指令，让语句生成更高效的指令</a:t>
            </a:r>
            <a:r>
              <a:rPr lang="en-US" altLang="zh-CN" sz="1050" dirty="0">
                <a:solidFill>
                  <a:schemeClr val="bg2"/>
                </a:solidFill>
                <a:latin typeface="微软雅黑" pitchFamily="34" charset="-122"/>
                <a:ea typeface="微软雅黑" pitchFamily="34" charset="-122"/>
              </a:rPr>
              <a:t>(</a:t>
            </a:r>
            <a:r>
              <a:rPr lang="en-US" altLang="zh-CN" sz="1050" dirty="0" err="1">
                <a:solidFill>
                  <a:schemeClr val="bg2"/>
                </a:solidFill>
                <a:latin typeface="微软雅黑" pitchFamily="34" charset="-122"/>
                <a:ea typeface="微软雅黑" pitchFamily="34" charset="-122"/>
              </a:rPr>
              <a:t>FMA,Move</a:t>
            </a:r>
            <a:r>
              <a:rPr lang="zh-CN" altLang="en-US" sz="1050" dirty="0">
                <a:solidFill>
                  <a:schemeClr val="bg2"/>
                </a:solidFill>
                <a:latin typeface="微软雅黑" pitchFamily="34" charset="-122"/>
                <a:ea typeface="微软雅黑" pitchFamily="34" charset="-122"/>
              </a:rPr>
              <a:t>指令排布</a:t>
            </a:r>
            <a:r>
              <a:rPr lang="en-US" altLang="zh-CN" sz="1050" dirty="0">
                <a:solidFill>
                  <a:schemeClr val="bg2"/>
                </a:solidFill>
                <a:latin typeface="微软雅黑" pitchFamily="34" charset="-122"/>
                <a:ea typeface="微软雅黑" pitchFamily="34" charset="-122"/>
              </a:rPr>
              <a:t>)</a:t>
            </a:r>
          </a:p>
          <a:p>
            <a:r>
              <a:rPr lang="en-US" altLang="zh-CN" sz="1050" b="1" dirty="0">
                <a:solidFill>
                  <a:schemeClr val="bg2"/>
                </a:solidFill>
                <a:latin typeface="微软雅黑" pitchFamily="34" charset="-122"/>
                <a:ea typeface="微软雅黑" pitchFamily="34" charset="-122"/>
              </a:rPr>
              <a:t>6.</a:t>
            </a:r>
            <a:r>
              <a:rPr lang="zh-CN" altLang="en-US" sz="1050" b="1" dirty="0">
                <a:solidFill>
                  <a:schemeClr val="bg2"/>
                </a:solidFill>
                <a:latin typeface="微软雅黑" pitchFamily="34" charset="-122"/>
                <a:ea typeface="微软雅黑" pitchFamily="34" charset="-122"/>
              </a:rPr>
              <a:t>指令</a:t>
            </a:r>
            <a:endParaRPr lang="en-US" altLang="zh-CN" sz="1050" b="1" dirty="0">
              <a:solidFill>
                <a:schemeClr val="bg2"/>
              </a:solidFill>
              <a:latin typeface="微软雅黑" pitchFamily="34" charset="-122"/>
              <a:ea typeface="微软雅黑" pitchFamily="34" charset="-122"/>
            </a:endParaRPr>
          </a:p>
          <a:p>
            <a:r>
              <a:rPr lang="zh-CN" altLang="en-US" sz="1050" dirty="0">
                <a:solidFill>
                  <a:schemeClr val="bg2"/>
                </a:solidFill>
                <a:latin typeface="微软雅黑" pitchFamily="34" charset="-122"/>
                <a:ea typeface="微软雅黑" pitchFamily="34" charset="-122"/>
              </a:rPr>
              <a:t>使用高吞吐量的指令</a:t>
            </a:r>
            <a:endParaRPr lang="en-US" altLang="zh-CN" sz="1050" dirty="0">
              <a:solidFill>
                <a:schemeClr val="bg2"/>
              </a:solidFill>
              <a:latin typeface="微软雅黑" pitchFamily="34" charset="-122"/>
              <a:ea typeface="微软雅黑" pitchFamily="34" charset="-122"/>
            </a:endParaRPr>
          </a:p>
          <a:p>
            <a:r>
              <a:rPr lang="en-US" altLang="zh-CN" sz="1050" b="1" dirty="0">
                <a:solidFill>
                  <a:schemeClr val="bg2"/>
                </a:solidFill>
                <a:latin typeface="微软雅黑" pitchFamily="34" charset="-122"/>
                <a:ea typeface="微软雅黑" pitchFamily="34" charset="-122"/>
              </a:rPr>
              <a:t>7.</a:t>
            </a:r>
            <a:r>
              <a:rPr lang="zh-CN" altLang="en-US" sz="1050" b="1" dirty="0">
                <a:solidFill>
                  <a:schemeClr val="bg2"/>
                </a:solidFill>
                <a:latin typeface="微软雅黑" pitchFamily="34" charset="-122"/>
                <a:ea typeface="微软雅黑" pitchFamily="34" charset="-122"/>
              </a:rPr>
              <a:t>多核并发</a:t>
            </a:r>
            <a:endParaRPr lang="en-US" altLang="zh-CN" sz="1050" b="1" dirty="0">
              <a:solidFill>
                <a:schemeClr val="bg2"/>
              </a:solidFill>
              <a:latin typeface="微软雅黑" pitchFamily="34" charset="-122"/>
              <a:ea typeface="微软雅黑" pitchFamily="34" charset="-122"/>
            </a:endParaRPr>
          </a:p>
          <a:p>
            <a:r>
              <a:rPr lang="zh-CN" altLang="en-US" sz="1050" dirty="0">
                <a:solidFill>
                  <a:schemeClr val="bg2"/>
                </a:solidFill>
                <a:latin typeface="微软雅黑" pitchFamily="34" charset="-122"/>
                <a:ea typeface="微软雅黑" pitchFamily="34" charset="-122"/>
              </a:rPr>
              <a:t>多线程编程</a:t>
            </a:r>
            <a:endParaRPr lang="en-US" altLang="zh-CN" sz="1050" dirty="0">
              <a:solidFill>
                <a:schemeClr val="bg2"/>
              </a:solidFill>
              <a:latin typeface="微软雅黑" pitchFamily="34" charset="-122"/>
              <a:ea typeface="微软雅黑" pitchFamily="34" charset="-122"/>
            </a:endParaRPr>
          </a:p>
          <a:p>
            <a:r>
              <a:rPr lang="zh-CN" altLang="en-US" sz="1050" b="1" dirty="0">
                <a:solidFill>
                  <a:schemeClr val="bg2"/>
                </a:solidFill>
                <a:latin typeface="微软雅黑" pitchFamily="34" charset="-122"/>
                <a:ea typeface="微软雅黑" pitchFamily="34" charset="-122"/>
              </a:rPr>
              <a:t>辅助：性能分析工具</a:t>
            </a:r>
            <a:endParaRPr lang="en-US" altLang="zh-CN" sz="1050" b="1" dirty="0">
              <a:solidFill>
                <a:schemeClr val="bg2"/>
              </a:solidFill>
              <a:latin typeface="微软雅黑" pitchFamily="34" charset="-122"/>
              <a:ea typeface="微软雅黑" pitchFamily="34" charset="-122"/>
            </a:endParaRPr>
          </a:p>
        </p:txBody>
      </p:sp>
    </p:spTree>
    <p:extLst>
      <p:ext uri="{BB962C8B-B14F-4D97-AF65-F5344CB8AC3E}">
        <p14:creationId xmlns:p14="http://schemas.microsoft.com/office/powerpoint/2010/main" val="288545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6710" y="22521"/>
            <a:ext cx="6559807" cy="720000"/>
          </a:xfrm>
        </p:spPr>
        <p:txBody>
          <a:bodyPr/>
          <a:lstStyle/>
          <a:p>
            <a:r>
              <a:rPr lang="zh-CN" altLang="en-US" sz="2400" b="1" dirty="0">
                <a:latin typeface="微软雅黑" panose="020B0503020204020204" pitchFamily="34" charset="-122"/>
              </a:rPr>
              <a:t>算法和数据结构优化指南</a:t>
            </a:r>
            <a:r>
              <a:rPr lang="en-US" altLang="zh-CN" sz="2400" b="1" dirty="0">
                <a:latin typeface="微软雅黑" panose="020B0503020204020204" pitchFamily="34" charset="-122"/>
              </a:rPr>
              <a:t> </a:t>
            </a:r>
            <a:r>
              <a:rPr lang="zh-CN" altLang="en-US" sz="2400" b="1" dirty="0">
                <a:latin typeface="微软雅黑" panose="020B0503020204020204" pitchFamily="34" charset="-122"/>
              </a:rPr>
              <a:t>之 对齐</a:t>
            </a:r>
            <a:r>
              <a:rPr lang="en-US" altLang="zh-CN" sz="2400" b="1" dirty="0" err="1">
                <a:latin typeface="微软雅黑" panose="020B0503020204020204" pitchFamily="34" charset="-122"/>
              </a:rPr>
              <a:t>cacheline</a:t>
            </a:r>
            <a:endParaRPr lang="zh-CN" altLang="en-US" sz="2400" b="1" dirty="0">
              <a:latin typeface="微软雅黑" panose="020B0503020204020204" pitchFamily="34" charset="-122"/>
            </a:endParaRPr>
          </a:p>
        </p:txBody>
      </p:sp>
      <p:sp>
        <p:nvSpPr>
          <p:cNvPr id="4" name="文本框 3"/>
          <p:cNvSpPr txBox="1"/>
          <p:nvPr/>
        </p:nvSpPr>
        <p:spPr>
          <a:xfrm>
            <a:off x="410446" y="1169959"/>
            <a:ext cx="2642532" cy="318782"/>
          </a:xfrm>
          <a:prstGeom prst="rect">
            <a:avLst/>
          </a:prstGeom>
          <a:noFill/>
        </p:spPr>
        <p:txBody>
          <a:bodyPr wrap="square" rtlCol="0">
            <a:noAutofit/>
          </a:bodyPr>
          <a:lstStyle/>
          <a:p>
            <a:r>
              <a:rPr lang="zh-CN" altLang="en-US" sz="1200" b="1" dirty="0">
                <a:solidFill>
                  <a:schemeClr val="bg2"/>
                </a:solidFill>
                <a:latin typeface="微软雅黑" pitchFamily="34" charset="-122"/>
                <a:ea typeface="微软雅黑" pitchFamily="34" charset="-122"/>
              </a:rPr>
              <a:t>优化前代码</a:t>
            </a:r>
          </a:p>
        </p:txBody>
      </p:sp>
      <p:sp>
        <p:nvSpPr>
          <p:cNvPr id="6" name="文本框 5"/>
          <p:cNvSpPr txBox="1"/>
          <p:nvPr/>
        </p:nvSpPr>
        <p:spPr>
          <a:xfrm>
            <a:off x="3972086" y="1169959"/>
            <a:ext cx="2642532" cy="350241"/>
          </a:xfrm>
          <a:prstGeom prst="rect">
            <a:avLst/>
          </a:prstGeom>
          <a:noFill/>
        </p:spPr>
        <p:txBody>
          <a:bodyPr wrap="square" rtlCol="0">
            <a:noAutofit/>
          </a:bodyPr>
          <a:lstStyle/>
          <a:p>
            <a:r>
              <a:rPr lang="zh-CN" altLang="en-US" sz="1200" b="1" dirty="0">
                <a:solidFill>
                  <a:schemeClr val="bg2"/>
                </a:solidFill>
                <a:latin typeface="微软雅黑" pitchFamily="34" charset="-122"/>
                <a:ea typeface="微软雅黑" pitchFamily="34" charset="-122"/>
              </a:rPr>
              <a:t>优化后代码</a:t>
            </a:r>
          </a:p>
        </p:txBody>
      </p:sp>
      <p:sp>
        <p:nvSpPr>
          <p:cNvPr id="7" name="文本框 6"/>
          <p:cNvSpPr txBox="1"/>
          <p:nvPr/>
        </p:nvSpPr>
        <p:spPr>
          <a:xfrm>
            <a:off x="7568868" y="559210"/>
            <a:ext cx="3852445" cy="823882"/>
          </a:xfrm>
          <a:prstGeom prst="rect">
            <a:avLst/>
          </a:prstGeom>
          <a:noFill/>
        </p:spPr>
        <p:txBody>
          <a:bodyPr wrap="square" rtlCol="0">
            <a:noAutofit/>
          </a:bodyPr>
          <a:lstStyle/>
          <a:p>
            <a:r>
              <a:rPr lang="zh-CN" altLang="en-US" sz="1600" b="1" dirty="0">
                <a:solidFill>
                  <a:schemeClr val="bg2"/>
                </a:solidFill>
                <a:latin typeface="微软雅黑" pitchFamily="34" charset="-122"/>
                <a:ea typeface="微软雅黑" pitchFamily="34" charset="-122"/>
              </a:rPr>
              <a:t>核心方法：</a:t>
            </a:r>
            <a:endParaRPr lang="en-US" altLang="zh-CN" sz="1600" b="1" dirty="0">
              <a:solidFill>
                <a:schemeClr val="bg2"/>
              </a:solidFill>
              <a:latin typeface="微软雅黑" pitchFamily="34" charset="-122"/>
              <a:ea typeface="微软雅黑" pitchFamily="34" charset="-122"/>
            </a:endParaRPr>
          </a:p>
          <a:p>
            <a:r>
              <a:rPr lang="zh-CN" altLang="en-US" sz="1600" dirty="0">
                <a:solidFill>
                  <a:schemeClr val="bg2"/>
                </a:solidFill>
                <a:latin typeface="微软雅黑" pitchFamily="34" charset="-122"/>
                <a:ea typeface="微软雅黑" pitchFamily="34" charset="-122"/>
              </a:rPr>
              <a:t>处理数据量对齐鲲鹏</a:t>
            </a:r>
            <a:r>
              <a:rPr lang="en-US" altLang="zh-CN" sz="1600" dirty="0">
                <a:solidFill>
                  <a:schemeClr val="bg2"/>
                </a:solidFill>
                <a:latin typeface="微软雅黑" pitchFamily="34" charset="-122"/>
                <a:ea typeface="微软雅黑" pitchFamily="34" charset="-122"/>
              </a:rPr>
              <a:t>920 cache line(L1 L2 64B)</a:t>
            </a:r>
            <a:r>
              <a:rPr lang="zh-CN" altLang="en-US" sz="1600" dirty="0">
                <a:solidFill>
                  <a:schemeClr val="bg2"/>
                </a:solidFill>
                <a:latin typeface="微软雅黑" pitchFamily="34" charset="-122"/>
                <a:ea typeface="微软雅黑" pitchFamily="34" charset="-122"/>
              </a:rPr>
              <a:t>，提升</a:t>
            </a:r>
            <a:r>
              <a:rPr lang="en-US" altLang="zh-CN" sz="1600" dirty="0">
                <a:solidFill>
                  <a:schemeClr val="bg2"/>
                </a:solidFill>
                <a:latin typeface="微软雅黑" pitchFamily="34" charset="-122"/>
                <a:ea typeface="微软雅黑" pitchFamily="34" charset="-122"/>
              </a:rPr>
              <a:t>cache</a:t>
            </a:r>
            <a:r>
              <a:rPr lang="zh-CN" altLang="en-US" sz="1600" dirty="0">
                <a:solidFill>
                  <a:schemeClr val="bg2"/>
                </a:solidFill>
                <a:latin typeface="微软雅黑" pitchFamily="34" charset="-122"/>
                <a:ea typeface="微软雅黑" pitchFamily="34" charset="-122"/>
              </a:rPr>
              <a:t>命中率</a:t>
            </a:r>
          </a:p>
        </p:txBody>
      </p:sp>
      <p:sp>
        <p:nvSpPr>
          <p:cNvPr id="8" name="文本框 7"/>
          <p:cNvSpPr txBox="1"/>
          <p:nvPr/>
        </p:nvSpPr>
        <p:spPr>
          <a:xfrm>
            <a:off x="410446" y="1704657"/>
            <a:ext cx="2972215" cy="1592216"/>
          </a:xfrm>
          <a:prstGeom prst="rect">
            <a:avLst/>
          </a:prstGeom>
          <a:noFill/>
          <a:ln>
            <a:noFill/>
          </a:ln>
        </p:spPr>
        <p:txBody>
          <a:bodyPr wrap="square" rtlCol="0">
            <a:noAutofit/>
          </a:bodyPr>
          <a:lstStyle/>
          <a:p>
            <a:r>
              <a:rPr lang="it-IT" altLang="zh-CN" sz="1050" dirty="0">
                <a:solidFill>
                  <a:schemeClr val="bg2"/>
                </a:solidFill>
                <a:latin typeface="微软雅黑" pitchFamily="34" charset="-122"/>
                <a:ea typeface="微软雅黑" pitchFamily="34" charset="-122"/>
              </a:rPr>
              <a:t>#define M 1600</a:t>
            </a:r>
            <a:endParaRPr lang="en-US" altLang="zh-CN" sz="1050" dirty="0">
              <a:solidFill>
                <a:schemeClr val="bg2"/>
              </a:solidFill>
              <a:latin typeface="微软雅黑" pitchFamily="34" charset="-122"/>
              <a:ea typeface="微软雅黑" pitchFamily="34" charset="-122"/>
            </a:endParaRPr>
          </a:p>
          <a:p>
            <a:r>
              <a:rPr lang="en-US" altLang="zh-CN" sz="1050" dirty="0">
                <a:solidFill>
                  <a:schemeClr val="bg2"/>
                </a:solidFill>
                <a:latin typeface="微软雅黑" pitchFamily="34" charset="-122"/>
                <a:ea typeface="微软雅黑" pitchFamily="34" charset="-122"/>
              </a:rPr>
              <a:t>for(</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i=0; i &lt; </a:t>
            </a:r>
            <a:r>
              <a:rPr lang="en-US" altLang="zh-CN" sz="1050" dirty="0" err="1">
                <a:solidFill>
                  <a:schemeClr val="bg2"/>
                </a:solidFill>
                <a:latin typeface="微软雅黑" pitchFamily="34" charset="-122"/>
                <a:ea typeface="微软雅黑" pitchFamily="34" charset="-122"/>
              </a:rPr>
              <a:t>M;i</a:t>
            </a:r>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for(</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j=0;j &lt; </a:t>
            </a:r>
            <a:r>
              <a:rPr lang="en-US" altLang="zh-CN" sz="1050" dirty="0" err="1">
                <a:solidFill>
                  <a:schemeClr val="bg2"/>
                </a:solidFill>
                <a:latin typeface="微软雅黑" pitchFamily="34" charset="-122"/>
                <a:ea typeface="微软雅黑" pitchFamily="34" charset="-122"/>
              </a:rPr>
              <a:t>M;</a:t>
            </a:r>
            <a:r>
              <a:rPr lang="en-US" altLang="zh-CN" sz="1050" b="1" dirty="0" err="1">
                <a:solidFill>
                  <a:schemeClr val="bg2"/>
                </a:solidFill>
                <a:latin typeface="微软雅黑" pitchFamily="34" charset="-122"/>
                <a:ea typeface="微软雅黑" pitchFamily="34" charset="-122"/>
              </a:rPr>
              <a:t>j</a:t>
            </a:r>
            <a:r>
              <a:rPr lang="en-US" altLang="zh-CN" sz="1050" b="1" dirty="0">
                <a:solidFill>
                  <a:schemeClr val="bg2"/>
                </a:solidFill>
                <a:latin typeface="微软雅黑" pitchFamily="34" charset="-122"/>
                <a:ea typeface="微软雅黑" pitchFamily="34" charset="-122"/>
              </a:rPr>
              <a:t>++</a:t>
            </a:r>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dest</a:t>
            </a:r>
            <a:r>
              <a:rPr lang="en-US" altLang="zh-CN" sz="1050" dirty="0">
                <a:solidFill>
                  <a:schemeClr val="bg2"/>
                </a:solidFill>
                <a:latin typeface="微软雅黑" pitchFamily="34" charset="-122"/>
                <a:ea typeface="微软雅黑" pitchFamily="34" charset="-122"/>
              </a:rPr>
              <a:t>[i][j] = 0;</a:t>
            </a:r>
          </a:p>
          <a:p>
            <a:r>
              <a:rPr lang="en-US" altLang="zh-CN" sz="1050" dirty="0">
                <a:solidFill>
                  <a:schemeClr val="bg2"/>
                </a:solidFill>
                <a:latin typeface="微软雅黑" pitchFamily="34" charset="-122"/>
                <a:ea typeface="微软雅黑" pitchFamily="34" charset="-122"/>
              </a:rPr>
              <a:t>        for(</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k=0; k &lt; </a:t>
            </a:r>
            <a:r>
              <a:rPr lang="en-US" altLang="zh-CN" sz="1050" dirty="0" err="1">
                <a:solidFill>
                  <a:schemeClr val="bg2"/>
                </a:solidFill>
                <a:latin typeface="微软雅黑" pitchFamily="34" charset="-122"/>
                <a:ea typeface="微软雅黑" pitchFamily="34" charset="-122"/>
              </a:rPr>
              <a:t>M;</a:t>
            </a:r>
            <a:r>
              <a:rPr lang="en-US" altLang="zh-CN" sz="1050" b="1" dirty="0" err="1">
                <a:solidFill>
                  <a:schemeClr val="bg2"/>
                </a:solidFill>
                <a:latin typeface="微软雅黑" pitchFamily="34" charset="-122"/>
                <a:ea typeface="微软雅黑" pitchFamily="34" charset="-122"/>
              </a:rPr>
              <a:t>k</a:t>
            </a:r>
            <a:r>
              <a:rPr lang="en-US" altLang="zh-CN" sz="1050" b="1" dirty="0">
                <a:solidFill>
                  <a:schemeClr val="bg2"/>
                </a:solidFill>
                <a:latin typeface="微软雅黑" pitchFamily="34" charset="-122"/>
                <a:ea typeface="微软雅黑" pitchFamily="34" charset="-122"/>
              </a:rPr>
              <a:t>++</a:t>
            </a:r>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dest</a:t>
            </a:r>
            <a:r>
              <a:rPr lang="en-US" altLang="zh-CN" sz="1050" dirty="0">
                <a:solidFill>
                  <a:schemeClr val="bg2"/>
                </a:solidFill>
                <a:latin typeface="微软雅黑" pitchFamily="34" charset="-122"/>
                <a:ea typeface="微软雅黑" pitchFamily="34" charset="-122"/>
              </a:rPr>
              <a:t>[i][j] += src1[i][k] * src2[k][j];</a:t>
            </a:r>
          </a:p>
          <a:p>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a:t>
            </a:r>
          </a:p>
        </p:txBody>
      </p:sp>
      <p:sp>
        <p:nvSpPr>
          <p:cNvPr id="9" name="文本框 8"/>
          <p:cNvSpPr txBox="1"/>
          <p:nvPr/>
        </p:nvSpPr>
        <p:spPr>
          <a:xfrm>
            <a:off x="4045492" y="1520200"/>
            <a:ext cx="3305636" cy="2496825"/>
          </a:xfrm>
          <a:prstGeom prst="rect">
            <a:avLst/>
          </a:prstGeom>
          <a:noFill/>
          <a:ln>
            <a:noFill/>
          </a:ln>
        </p:spPr>
        <p:txBody>
          <a:bodyPr wrap="square" rtlCol="0">
            <a:noAutofit/>
          </a:bodyPr>
          <a:lstStyle/>
          <a:p>
            <a:r>
              <a:rPr lang="it-IT" altLang="zh-CN" sz="1050" dirty="0">
                <a:solidFill>
                  <a:schemeClr val="bg2"/>
                </a:solidFill>
                <a:latin typeface="微软雅黑" pitchFamily="34" charset="-122"/>
                <a:ea typeface="微软雅黑" pitchFamily="34" charset="-122"/>
              </a:rPr>
              <a:t>#define M 1600</a:t>
            </a:r>
          </a:p>
          <a:p>
            <a:r>
              <a:rPr lang="it-IT" altLang="zh-CN" sz="1050" dirty="0">
                <a:solidFill>
                  <a:srgbClr val="0070C0"/>
                </a:solidFill>
                <a:latin typeface="微软雅黑" pitchFamily="34" charset="-122"/>
                <a:ea typeface="微软雅黑" pitchFamily="34" charset="-122"/>
              </a:rPr>
              <a:t>#define CacheLineSize 64</a:t>
            </a:r>
          </a:p>
          <a:p>
            <a:r>
              <a:rPr lang="en-US" altLang="zh-CN" sz="1050" dirty="0" err="1">
                <a:solidFill>
                  <a:srgbClr val="0070C0"/>
                </a:solidFill>
                <a:latin typeface="微软雅黑" pitchFamily="34" charset="-122"/>
                <a:ea typeface="微软雅黑" pitchFamily="34" charset="-122"/>
              </a:rPr>
              <a:t>int</a:t>
            </a:r>
            <a:r>
              <a:rPr lang="en-US" altLang="zh-CN" sz="1050" dirty="0">
                <a:solidFill>
                  <a:srgbClr val="0070C0"/>
                </a:solidFill>
                <a:latin typeface="微软雅黑" pitchFamily="34" charset="-122"/>
                <a:ea typeface="微软雅黑" pitchFamily="34" charset="-122"/>
              </a:rPr>
              <a:t> items = </a:t>
            </a:r>
            <a:r>
              <a:rPr lang="en-US" altLang="zh-CN" sz="1050" dirty="0" err="1">
                <a:solidFill>
                  <a:srgbClr val="0070C0"/>
                </a:solidFill>
                <a:latin typeface="微软雅黑" pitchFamily="34" charset="-122"/>
                <a:ea typeface="微软雅黑" pitchFamily="34" charset="-122"/>
              </a:rPr>
              <a:t>CacheLineSize</a:t>
            </a:r>
            <a:r>
              <a:rPr lang="en-US" altLang="zh-CN" sz="1050" dirty="0">
                <a:solidFill>
                  <a:srgbClr val="0070C0"/>
                </a:solidFill>
                <a:latin typeface="微软雅黑" pitchFamily="34" charset="-122"/>
                <a:ea typeface="微软雅黑" pitchFamily="34" charset="-122"/>
              </a:rPr>
              <a:t> / </a:t>
            </a:r>
            <a:r>
              <a:rPr lang="en-US" altLang="zh-CN" sz="1050" dirty="0" err="1">
                <a:solidFill>
                  <a:srgbClr val="0070C0"/>
                </a:solidFill>
                <a:latin typeface="微软雅黑" pitchFamily="34" charset="-122"/>
                <a:ea typeface="微软雅黑" pitchFamily="34" charset="-122"/>
              </a:rPr>
              <a:t>sizeof</a:t>
            </a:r>
            <a:r>
              <a:rPr lang="en-US" altLang="zh-CN" sz="1050" dirty="0">
                <a:solidFill>
                  <a:srgbClr val="0070C0"/>
                </a:solidFill>
                <a:latin typeface="微软雅黑" pitchFamily="34" charset="-122"/>
                <a:ea typeface="微软雅黑" pitchFamily="34" charset="-122"/>
              </a:rPr>
              <a:t>(float);</a:t>
            </a:r>
          </a:p>
          <a:p>
            <a:r>
              <a:rPr lang="en-US" altLang="zh-CN" sz="1050" dirty="0">
                <a:solidFill>
                  <a:schemeClr val="bg2"/>
                </a:solidFill>
                <a:latin typeface="微软雅黑" pitchFamily="34" charset="-122"/>
                <a:ea typeface="微软雅黑" pitchFamily="34" charset="-122"/>
              </a:rPr>
              <a:t>for(</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i=0;i&lt;</a:t>
            </a:r>
            <a:r>
              <a:rPr lang="en-US" altLang="zh-CN" sz="1050" dirty="0" err="1">
                <a:solidFill>
                  <a:schemeClr val="bg2"/>
                </a:solidFill>
                <a:latin typeface="微软雅黑" pitchFamily="34" charset="-122"/>
                <a:ea typeface="微软雅黑" pitchFamily="34" charset="-122"/>
              </a:rPr>
              <a:t>M;i</a:t>
            </a:r>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for(</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j=0;j&lt;</a:t>
            </a:r>
            <a:r>
              <a:rPr lang="en-US" altLang="zh-CN" sz="1050" dirty="0" err="1">
                <a:solidFill>
                  <a:schemeClr val="bg2"/>
                </a:solidFill>
                <a:latin typeface="微软雅黑" pitchFamily="34" charset="-122"/>
                <a:ea typeface="微软雅黑" pitchFamily="34" charset="-122"/>
              </a:rPr>
              <a:t>M;</a:t>
            </a:r>
            <a:r>
              <a:rPr lang="en-US" altLang="zh-CN" sz="1050" dirty="0" err="1">
                <a:solidFill>
                  <a:srgbClr val="0070C0"/>
                </a:solidFill>
                <a:latin typeface="微软雅黑" pitchFamily="34" charset="-122"/>
                <a:ea typeface="微软雅黑" pitchFamily="34" charset="-122"/>
              </a:rPr>
              <a:t>j</a:t>
            </a:r>
            <a:r>
              <a:rPr lang="en-US" altLang="zh-CN" sz="1050" dirty="0">
                <a:solidFill>
                  <a:srgbClr val="0070C0"/>
                </a:solidFill>
                <a:latin typeface="微软雅黑" pitchFamily="34" charset="-122"/>
                <a:ea typeface="微软雅黑" pitchFamily="34" charset="-122"/>
              </a:rPr>
              <a:t> += items</a:t>
            </a:r>
            <a:r>
              <a:rPr lang="en-US" altLang="zh-CN" sz="1050" dirty="0">
                <a:solidFill>
                  <a:schemeClr val="bg2"/>
                </a:solidFill>
                <a:latin typeface="微软雅黑" pitchFamily="34" charset="-122"/>
                <a:ea typeface="微软雅黑" pitchFamily="34" charset="-122"/>
              </a:rPr>
              <a:t> ) {</a:t>
            </a:r>
          </a:p>
          <a:p>
            <a:r>
              <a:rPr lang="en-US" altLang="zh-CN" sz="1050" dirty="0">
                <a:solidFill>
                  <a:schemeClr val="bg2"/>
                </a:solidFill>
                <a:latin typeface="微软雅黑" pitchFamily="34" charset="-122"/>
                <a:ea typeface="微软雅黑" pitchFamily="34" charset="-122"/>
              </a:rPr>
              <a:t>        </a:t>
            </a:r>
            <a:r>
              <a:rPr lang="en-US" altLang="zh-CN" sz="1050" dirty="0">
                <a:solidFill>
                  <a:srgbClr val="0070C0"/>
                </a:solidFill>
                <a:latin typeface="微软雅黑" pitchFamily="34" charset="-122"/>
                <a:ea typeface="微软雅黑" pitchFamily="34" charset="-122"/>
              </a:rPr>
              <a:t>for(</a:t>
            </a:r>
            <a:r>
              <a:rPr lang="en-US" altLang="zh-CN" sz="1050" dirty="0" err="1">
                <a:solidFill>
                  <a:srgbClr val="0070C0"/>
                </a:solidFill>
                <a:latin typeface="微软雅黑" pitchFamily="34" charset="-122"/>
                <a:ea typeface="微软雅黑" pitchFamily="34" charset="-122"/>
              </a:rPr>
              <a:t>int</a:t>
            </a:r>
            <a:r>
              <a:rPr lang="en-US" altLang="zh-CN" sz="1050" dirty="0">
                <a:solidFill>
                  <a:srgbClr val="0070C0"/>
                </a:solidFill>
                <a:latin typeface="微软雅黑" pitchFamily="34" charset="-122"/>
                <a:ea typeface="微软雅黑" pitchFamily="34" charset="-122"/>
              </a:rPr>
              <a:t> </a:t>
            </a:r>
            <a:r>
              <a:rPr lang="en-US" altLang="zh-CN" sz="1050" dirty="0" err="1">
                <a:solidFill>
                  <a:srgbClr val="0070C0"/>
                </a:solidFill>
                <a:latin typeface="微软雅黑" pitchFamily="34" charset="-122"/>
                <a:ea typeface="微软雅黑" pitchFamily="34" charset="-122"/>
              </a:rPr>
              <a:t>jj</a:t>
            </a:r>
            <a:r>
              <a:rPr lang="en-US" altLang="zh-CN" sz="1050" dirty="0">
                <a:solidFill>
                  <a:srgbClr val="0070C0"/>
                </a:solidFill>
                <a:latin typeface="微软雅黑" pitchFamily="34" charset="-122"/>
                <a:ea typeface="微软雅黑" pitchFamily="34" charset="-122"/>
              </a:rPr>
              <a:t>=0;jj&lt; items; </a:t>
            </a:r>
            <a:r>
              <a:rPr lang="en-US" altLang="zh-CN" sz="1050" dirty="0" err="1">
                <a:solidFill>
                  <a:srgbClr val="0070C0"/>
                </a:solidFill>
                <a:latin typeface="微软雅黑" pitchFamily="34" charset="-122"/>
                <a:ea typeface="微软雅黑" pitchFamily="34" charset="-122"/>
              </a:rPr>
              <a:t>jj</a:t>
            </a:r>
            <a:r>
              <a:rPr lang="en-US" altLang="zh-CN" sz="1050" dirty="0">
                <a:solidFill>
                  <a:srgbClr val="0070C0"/>
                </a:solidFill>
                <a:latin typeface="微软雅黑" pitchFamily="34" charset="-122"/>
                <a:ea typeface="微软雅黑" pitchFamily="34" charset="-122"/>
              </a:rPr>
              <a:t>++) {</a:t>
            </a:r>
          </a:p>
          <a:p>
            <a:r>
              <a:rPr lang="en-US" altLang="zh-CN" sz="1050" dirty="0">
                <a:solidFill>
                  <a:srgbClr val="0070C0"/>
                </a:solidFill>
                <a:latin typeface="微软雅黑" pitchFamily="34" charset="-122"/>
                <a:ea typeface="微软雅黑" pitchFamily="34" charset="-122"/>
              </a:rPr>
              <a:t>            </a:t>
            </a:r>
            <a:r>
              <a:rPr lang="en-US" altLang="zh-CN" sz="1050" dirty="0" err="1">
                <a:solidFill>
                  <a:srgbClr val="0070C0"/>
                </a:solidFill>
                <a:latin typeface="微软雅黑" pitchFamily="34" charset="-122"/>
                <a:ea typeface="微软雅黑" pitchFamily="34" charset="-122"/>
              </a:rPr>
              <a:t>dest</a:t>
            </a:r>
            <a:r>
              <a:rPr lang="en-US" altLang="zh-CN" sz="1050" dirty="0">
                <a:solidFill>
                  <a:srgbClr val="0070C0"/>
                </a:solidFill>
                <a:latin typeface="微软雅黑" pitchFamily="34" charset="-122"/>
                <a:ea typeface="微软雅黑" pitchFamily="34" charset="-122"/>
              </a:rPr>
              <a:t>[i][</a:t>
            </a:r>
            <a:r>
              <a:rPr lang="en-US" altLang="zh-CN" sz="1050" dirty="0" err="1">
                <a:solidFill>
                  <a:srgbClr val="0070C0"/>
                </a:solidFill>
                <a:latin typeface="微软雅黑" pitchFamily="34" charset="-122"/>
                <a:ea typeface="微软雅黑" pitchFamily="34" charset="-122"/>
              </a:rPr>
              <a:t>j+jj</a:t>
            </a:r>
            <a:r>
              <a:rPr lang="en-US" altLang="zh-CN" sz="1050" dirty="0">
                <a:solidFill>
                  <a:srgbClr val="0070C0"/>
                </a:solidFill>
                <a:latin typeface="微软雅黑" pitchFamily="34" charset="-122"/>
                <a:ea typeface="微软雅黑" pitchFamily="34" charset="-122"/>
              </a:rPr>
              <a:t>] = 0;</a:t>
            </a:r>
          </a:p>
          <a:p>
            <a:r>
              <a:rPr lang="en-US" altLang="zh-CN" sz="1050" dirty="0">
                <a:solidFill>
                  <a:srgbClr val="0070C0"/>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for(</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k=0;k&lt;</a:t>
            </a:r>
            <a:r>
              <a:rPr lang="en-US" altLang="zh-CN" sz="1050" dirty="0" err="1">
                <a:solidFill>
                  <a:schemeClr val="bg2"/>
                </a:solidFill>
                <a:latin typeface="微软雅黑" pitchFamily="34" charset="-122"/>
                <a:ea typeface="微软雅黑" pitchFamily="34" charset="-122"/>
              </a:rPr>
              <a:t>M;k</a:t>
            </a:r>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r>
              <a:rPr lang="en-US" altLang="zh-CN" sz="1050" dirty="0">
                <a:solidFill>
                  <a:srgbClr val="0070C0"/>
                </a:solidFill>
                <a:latin typeface="微软雅黑" pitchFamily="34" charset="-122"/>
                <a:ea typeface="微软雅黑" pitchFamily="34" charset="-122"/>
              </a:rPr>
              <a:t>for(</a:t>
            </a:r>
            <a:r>
              <a:rPr lang="en-US" altLang="zh-CN" sz="1050" dirty="0" err="1">
                <a:solidFill>
                  <a:srgbClr val="0070C0"/>
                </a:solidFill>
                <a:latin typeface="微软雅黑" pitchFamily="34" charset="-122"/>
                <a:ea typeface="微软雅黑" pitchFamily="34" charset="-122"/>
              </a:rPr>
              <a:t>int</a:t>
            </a:r>
            <a:r>
              <a:rPr lang="en-US" altLang="zh-CN" sz="1050" dirty="0">
                <a:solidFill>
                  <a:srgbClr val="0070C0"/>
                </a:solidFill>
                <a:latin typeface="微软雅黑" pitchFamily="34" charset="-122"/>
                <a:ea typeface="微软雅黑" pitchFamily="34" charset="-122"/>
              </a:rPr>
              <a:t> </a:t>
            </a:r>
            <a:r>
              <a:rPr lang="en-US" altLang="zh-CN" sz="1050" dirty="0" err="1">
                <a:solidFill>
                  <a:srgbClr val="0070C0"/>
                </a:solidFill>
                <a:latin typeface="微软雅黑" pitchFamily="34" charset="-122"/>
                <a:ea typeface="微软雅黑" pitchFamily="34" charset="-122"/>
              </a:rPr>
              <a:t>jj</a:t>
            </a:r>
            <a:r>
              <a:rPr lang="en-US" altLang="zh-CN" sz="1050" dirty="0">
                <a:solidFill>
                  <a:srgbClr val="0070C0"/>
                </a:solidFill>
                <a:latin typeface="微软雅黑" pitchFamily="34" charset="-122"/>
                <a:ea typeface="微软雅黑" pitchFamily="34" charset="-122"/>
              </a:rPr>
              <a:t>=0;jj&lt;items; </a:t>
            </a:r>
            <a:r>
              <a:rPr lang="en-US" altLang="zh-CN" sz="1050" dirty="0" err="1">
                <a:solidFill>
                  <a:srgbClr val="0070C0"/>
                </a:solidFill>
                <a:latin typeface="微软雅黑" pitchFamily="34" charset="-122"/>
                <a:ea typeface="微软雅黑" pitchFamily="34" charset="-122"/>
              </a:rPr>
              <a:t>jj</a:t>
            </a:r>
            <a:r>
              <a:rPr lang="en-US" altLang="zh-CN" sz="1050" dirty="0">
                <a:solidFill>
                  <a:srgbClr val="0070C0"/>
                </a:solidFill>
                <a:latin typeface="微软雅黑" pitchFamily="34" charset="-122"/>
                <a:ea typeface="微软雅黑" pitchFamily="34" charset="-122"/>
              </a:rPr>
              <a:t>++) {</a:t>
            </a:r>
          </a:p>
          <a:p>
            <a:r>
              <a:rPr lang="en-US" altLang="zh-CN" sz="1050" dirty="0">
                <a:solidFill>
                  <a:srgbClr val="0070C0"/>
                </a:solidFill>
                <a:latin typeface="微软雅黑" pitchFamily="34" charset="-122"/>
                <a:ea typeface="微软雅黑" pitchFamily="34" charset="-122"/>
              </a:rPr>
              <a:t>                </a:t>
            </a:r>
            <a:r>
              <a:rPr lang="en-US" altLang="zh-CN" sz="1050" dirty="0" err="1">
                <a:solidFill>
                  <a:srgbClr val="0070C0"/>
                </a:solidFill>
                <a:latin typeface="微软雅黑" pitchFamily="34" charset="-122"/>
                <a:ea typeface="微软雅黑" pitchFamily="34" charset="-122"/>
              </a:rPr>
              <a:t>dest</a:t>
            </a:r>
            <a:r>
              <a:rPr lang="en-US" altLang="zh-CN" sz="1050" dirty="0">
                <a:solidFill>
                  <a:srgbClr val="0070C0"/>
                </a:solidFill>
                <a:latin typeface="微软雅黑" pitchFamily="34" charset="-122"/>
                <a:ea typeface="微软雅黑" pitchFamily="34" charset="-122"/>
              </a:rPr>
              <a:t>[i][</a:t>
            </a:r>
            <a:r>
              <a:rPr lang="en-US" altLang="zh-CN" sz="1050" dirty="0" err="1">
                <a:solidFill>
                  <a:srgbClr val="0070C0"/>
                </a:solidFill>
                <a:latin typeface="微软雅黑" pitchFamily="34" charset="-122"/>
                <a:ea typeface="微软雅黑" pitchFamily="34" charset="-122"/>
              </a:rPr>
              <a:t>j+jj</a:t>
            </a:r>
            <a:r>
              <a:rPr lang="en-US" altLang="zh-CN" sz="1050" dirty="0">
                <a:solidFill>
                  <a:srgbClr val="0070C0"/>
                </a:solidFill>
                <a:latin typeface="微软雅黑" pitchFamily="34" charset="-122"/>
                <a:ea typeface="微软雅黑" pitchFamily="34" charset="-122"/>
              </a:rPr>
              <a:t>] += src1[i][k] * src2[k][</a:t>
            </a:r>
            <a:r>
              <a:rPr lang="en-US" altLang="zh-CN" sz="1050" dirty="0" err="1">
                <a:solidFill>
                  <a:srgbClr val="0070C0"/>
                </a:solidFill>
                <a:latin typeface="微软雅黑" pitchFamily="34" charset="-122"/>
                <a:ea typeface="微软雅黑" pitchFamily="34" charset="-122"/>
              </a:rPr>
              <a:t>j+jj</a:t>
            </a:r>
            <a:r>
              <a:rPr lang="en-US" altLang="zh-CN" sz="1050" dirty="0">
                <a:solidFill>
                  <a:srgbClr val="0070C0"/>
                </a:solidFill>
                <a:latin typeface="微软雅黑" pitchFamily="34" charset="-122"/>
                <a:ea typeface="微软雅黑" pitchFamily="34" charset="-122"/>
              </a:rPr>
              <a:t>];</a:t>
            </a:r>
          </a:p>
          <a:p>
            <a:r>
              <a:rPr lang="en-US" altLang="zh-CN" sz="1050" dirty="0">
                <a:solidFill>
                  <a:srgbClr val="0070C0"/>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a:t>
            </a:r>
          </a:p>
        </p:txBody>
      </p:sp>
      <p:pic>
        <p:nvPicPr>
          <p:cNvPr id="10" name="图片 9"/>
          <p:cNvPicPr>
            <a:picLocks noChangeAspect="1"/>
          </p:cNvPicPr>
          <p:nvPr/>
        </p:nvPicPr>
        <p:blipFill rotWithShape="1">
          <a:blip r:embed="rId2"/>
          <a:srcRect t="16599"/>
          <a:stretch/>
        </p:blipFill>
        <p:spPr>
          <a:xfrm>
            <a:off x="4045491" y="4509858"/>
            <a:ext cx="3305636" cy="1096418"/>
          </a:xfrm>
          <a:prstGeom prst="rect">
            <a:avLst/>
          </a:prstGeom>
        </p:spPr>
      </p:pic>
      <p:pic>
        <p:nvPicPr>
          <p:cNvPr id="11" name="图片 10"/>
          <p:cNvPicPr>
            <a:picLocks noChangeAspect="1"/>
          </p:cNvPicPr>
          <p:nvPr/>
        </p:nvPicPr>
        <p:blipFill>
          <a:blip r:embed="rId3"/>
          <a:stretch>
            <a:fillRect/>
          </a:stretch>
        </p:blipFill>
        <p:spPr>
          <a:xfrm>
            <a:off x="410446" y="4496398"/>
            <a:ext cx="2972215" cy="1114581"/>
          </a:xfrm>
          <a:prstGeom prst="rect">
            <a:avLst/>
          </a:prstGeom>
        </p:spPr>
      </p:pic>
      <p:sp>
        <p:nvSpPr>
          <p:cNvPr id="13" name="文本框 12"/>
          <p:cNvSpPr txBox="1"/>
          <p:nvPr/>
        </p:nvSpPr>
        <p:spPr>
          <a:xfrm>
            <a:off x="410446" y="4070459"/>
            <a:ext cx="2642532" cy="318782"/>
          </a:xfrm>
          <a:prstGeom prst="rect">
            <a:avLst/>
          </a:prstGeom>
          <a:noFill/>
        </p:spPr>
        <p:txBody>
          <a:bodyPr wrap="square" rtlCol="0">
            <a:noAutofit/>
          </a:bodyPr>
          <a:lstStyle/>
          <a:p>
            <a:r>
              <a:rPr lang="zh-CN" altLang="en-US" sz="1200" b="1" dirty="0">
                <a:solidFill>
                  <a:schemeClr val="bg2"/>
                </a:solidFill>
                <a:latin typeface="微软雅黑" pitchFamily="34" charset="-122"/>
                <a:ea typeface="微软雅黑" pitchFamily="34" charset="-122"/>
              </a:rPr>
              <a:t>优化前性能</a:t>
            </a:r>
          </a:p>
        </p:txBody>
      </p:sp>
      <p:sp>
        <p:nvSpPr>
          <p:cNvPr id="14" name="文本框 13"/>
          <p:cNvSpPr txBox="1"/>
          <p:nvPr/>
        </p:nvSpPr>
        <p:spPr>
          <a:xfrm>
            <a:off x="3929404" y="4070459"/>
            <a:ext cx="3268350" cy="318782"/>
          </a:xfrm>
          <a:prstGeom prst="rect">
            <a:avLst/>
          </a:prstGeom>
          <a:noFill/>
        </p:spPr>
        <p:txBody>
          <a:bodyPr wrap="square" rtlCol="0">
            <a:noAutofit/>
          </a:bodyPr>
          <a:lstStyle/>
          <a:p>
            <a:r>
              <a:rPr lang="zh-CN" altLang="en-US" sz="1200" b="1" dirty="0">
                <a:solidFill>
                  <a:schemeClr val="bg2"/>
                </a:solidFill>
                <a:latin typeface="微软雅黑" pitchFamily="34" charset="-122"/>
                <a:ea typeface="微软雅黑" pitchFamily="34" charset="-122"/>
              </a:rPr>
              <a:t>优化后性能</a:t>
            </a:r>
            <a:endParaRPr lang="en-US" altLang="zh-CN" sz="1200" b="1" dirty="0">
              <a:solidFill>
                <a:schemeClr val="bg2"/>
              </a:solidFill>
              <a:latin typeface="微软雅黑" pitchFamily="34" charset="-122"/>
              <a:ea typeface="微软雅黑" pitchFamily="34" charset="-122"/>
            </a:endParaRPr>
          </a:p>
          <a:p>
            <a:r>
              <a:rPr lang="en-US" altLang="zh-CN" sz="1200" dirty="0">
                <a:solidFill>
                  <a:schemeClr val="bg2"/>
                </a:solidFill>
                <a:latin typeface="微软雅黑" pitchFamily="34" charset="-122"/>
                <a:ea typeface="微软雅黑" pitchFamily="34" charset="-122"/>
              </a:rPr>
              <a:t>Cache miss</a:t>
            </a:r>
            <a:r>
              <a:rPr lang="zh-CN" altLang="en-US" sz="1200" dirty="0">
                <a:solidFill>
                  <a:schemeClr val="bg2"/>
                </a:solidFill>
                <a:latin typeface="微软雅黑" pitchFamily="34" charset="-122"/>
                <a:ea typeface="微软雅黑" pitchFamily="34" charset="-122"/>
              </a:rPr>
              <a:t>降低。运行时间降低一半</a:t>
            </a:r>
          </a:p>
        </p:txBody>
      </p:sp>
      <p:sp>
        <p:nvSpPr>
          <p:cNvPr id="17" name="矩形 16"/>
          <p:cNvSpPr/>
          <p:nvPr/>
        </p:nvSpPr>
        <p:spPr>
          <a:xfrm>
            <a:off x="285226" y="1142999"/>
            <a:ext cx="3263317" cy="4620237"/>
          </a:xfrm>
          <a:prstGeom prst="rect">
            <a:avLst/>
          </a:prstGeom>
          <a:ln>
            <a:solidFill>
              <a:srgbClr val="002060"/>
            </a:solidFill>
          </a:ln>
        </p:spPr>
        <p:txBody>
          <a:bodyPr wrap="square" rtlCol="0" anchor="ctr">
            <a:spAutoFit/>
          </a:bodyPr>
          <a:lstStyle/>
          <a:p>
            <a:pPr algn="ctr">
              <a:buFont typeface="Wingdings" pitchFamily="2" charset="2"/>
              <a:buChar char="Ø"/>
            </a:pPr>
            <a:endParaRPr lang="zh-CN" altLang="en-US" sz="1400" dirty="0">
              <a:solidFill>
                <a:srgbClr val="C00000"/>
              </a:solidFill>
            </a:endParaRPr>
          </a:p>
        </p:txBody>
      </p:sp>
      <p:sp>
        <p:nvSpPr>
          <p:cNvPr id="18" name="矩形 17"/>
          <p:cNvSpPr/>
          <p:nvPr/>
        </p:nvSpPr>
        <p:spPr>
          <a:xfrm>
            <a:off x="3548543" y="1142999"/>
            <a:ext cx="3967993" cy="4620237"/>
          </a:xfrm>
          <a:prstGeom prst="rect">
            <a:avLst/>
          </a:prstGeom>
          <a:ln>
            <a:solidFill>
              <a:srgbClr val="002060"/>
            </a:solidFill>
          </a:ln>
        </p:spPr>
        <p:txBody>
          <a:bodyPr wrap="square" rtlCol="0" anchor="ctr">
            <a:spAutoFit/>
          </a:bodyPr>
          <a:lstStyle/>
          <a:p>
            <a:pPr algn="ctr">
              <a:buFont typeface="Wingdings" pitchFamily="2" charset="2"/>
              <a:buChar char="Ø"/>
            </a:pPr>
            <a:endParaRPr lang="zh-CN" altLang="en-US" sz="1400" dirty="0">
              <a:solidFill>
                <a:srgbClr val="C00000"/>
              </a:solidFill>
            </a:endParaRPr>
          </a:p>
        </p:txBody>
      </p:sp>
      <p:sp>
        <p:nvSpPr>
          <p:cNvPr id="21" name="文本框 20"/>
          <p:cNvSpPr txBox="1"/>
          <p:nvPr/>
        </p:nvSpPr>
        <p:spPr>
          <a:xfrm>
            <a:off x="7568868" y="1410189"/>
            <a:ext cx="3852445" cy="842519"/>
          </a:xfrm>
          <a:prstGeom prst="rect">
            <a:avLst/>
          </a:prstGeom>
          <a:noFill/>
        </p:spPr>
        <p:txBody>
          <a:bodyPr wrap="square" rtlCol="0">
            <a:noAutofit/>
          </a:bodyPr>
          <a:lstStyle/>
          <a:p>
            <a:r>
              <a:rPr lang="zh-CN" altLang="en-US" sz="1600" b="1" dirty="0">
                <a:solidFill>
                  <a:schemeClr val="bg2"/>
                </a:solidFill>
                <a:latin typeface="微软雅黑" pitchFamily="34" charset="-122"/>
                <a:ea typeface="微软雅黑" pitchFamily="34" charset="-122"/>
              </a:rPr>
              <a:t>优化说明：</a:t>
            </a:r>
            <a:endParaRPr lang="en-US" altLang="zh-CN" sz="1600" b="1" dirty="0">
              <a:solidFill>
                <a:schemeClr val="bg2"/>
              </a:solidFill>
              <a:latin typeface="微软雅黑" pitchFamily="34" charset="-122"/>
              <a:ea typeface="微软雅黑" pitchFamily="34" charset="-122"/>
            </a:endParaRPr>
          </a:p>
          <a:p>
            <a:r>
              <a:rPr lang="en-US" altLang="zh-CN" sz="1200" b="1" dirty="0">
                <a:solidFill>
                  <a:schemeClr val="bg2"/>
                </a:solidFill>
                <a:latin typeface="微软雅黑" pitchFamily="34" charset="-122"/>
                <a:ea typeface="微软雅黑" pitchFamily="34" charset="-122"/>
              </a:rPr>
              <a:t>[</a:t>
            </a:r>
            <a:r>
              <a:rPr lang="zh-CN" altLang="en-US" sz="1200" b="1" dirty="0">
                <a:solidFill>
                  <a:schemeClr val="bg2"/>
                </a:solidFill>
                <a:latin typeface="微软雅黑" pitchFamily="34" charset="-122"/>
                <a:ea typeface="微软雅黑" pitchFamily="34" charset="-122"/>
              </a:rPr>
              <a:t>优化前</a:t>
            </a:r>
            <a:r>
              <a:rPr lang="en-US" altLang="zh-CN" sz="1200" b="1" dirty="0">
                <a:solidFill>
                  <a:schemeClr val="bg2"/>
                </a:solidFill>
                <a:latin typeface="微软雅黑" pitchFamily="34" charset="-122"/>
                <a:ea typeface="微软雅黑" pitchFamily="34" charset="-122"/>
              </a:rPr>
              <a:t>]</a:t>
            </a:r>
          </a:p>
          <a:p>
            <a:r>
              <a:rPr lang="zh-CN" altLang="en-US" sz="1000" b="1" dirty="0">
                <a:solidFill>
                  <a:schemeClr val="bg2"/>
                </a:solidFill>
                <a:latin typeface="微软雅黑" pitchFamily="34" charset="-122"/>
                <a:ea typeface="微软雅黑" pitchFamily="34" charset="-122"/>
              </a:rPr>
              <a:t>如图所示，同色系代表</a:t>
            </a:r>
            <a:r>
              <a:rPr lang="en-US" altLang="zh-CN" sz="1000" b="1" dirty="0" err="1">
                <a:solidFill>
                  <a:schemeClr val="bg2"/>
                </a:solidFill>
                <a:latin typeface="微软雅黑" pitchFamily="34" charset="-122"/>
                <a:ea typeface="微软雅黑" pitchFamily="34" charset="-122"/>
              </a:rPr>
              <a:t>cacheline</a:t>
            </a:r>
            <a:r>
              <a:rPr lang="zh-CN" altLang="en-US" sz="1000" b="1" dirty="0">
                <a:solidFill>
                  <a:schemeClr val="bg2"/>
                </a:solidFill>
                <a:latin typeface="微软雅黑" pitchFamily="34" charset="-122"/>
                <a:ea typeface="微软雅黑" pitchFamily="34" charset="-122"/>
              </a:rPr>
              <a:t>预期进来的数据，带有透明色的代表被浪费的数据。</a:t>
            </a:r>
            <a:endParaRPr lang="en-US" altLang="zh-CN" sz="1000" b="1" dirty="0">
              <a:solidFill>
                <a:schemeClr val="bg2"/>
              </a:solidFill>
              <a:latin typeface="微软雅黑" pitchFamily="34" charset="-122"/>
              <a:ea typeface="微软雅黑" pitchFamily="34" charset="-122"/>
            </a:endParaRPr>
          </a:p>
          <a:p>
            <a:r>
              <a:rPr lang="zh-CN" altLang="en-US" sz="1100" dirty="0">
                <a:solidFill>
                  <a:schemeClr val="bg2"/>
                </a:solidFill>
                <a:latin typeface="微软雅黑" pitchFamily="34" charset="-122"/>
                <a:ea typeface="微软雅黑" pitchFamily="34" charset="-122"/>
              </a:rPr>
              <a:t>在</a:t>
            </a:r>
            <a:r>
              <a:rPr lang="en-US" altLang="zh-CN" sz="1100" dirty="0">
                <a:solidFill>
                  <a:schemeClr val="bg2"/>
                </a:solidFill>
                <a:latin typeface="微软雅黑" pitchFamily="34" charset="-122"/>
                <a:ea typeface="微软雅黑" pitchFamily="34" charset="-122"/>
              </a:rPr>
              <a:t>M</a:t>
            </a:r>
            <a:r>
              <a:rPr lang="zh-CN" altLang="en-US" sz="1100" dirty="0">
                <a:solidFill>
                  <a:schemeClr val="bg2"/>
                </a:solidFill>
                <a:latin typeface="微软雅黑" pitchFamily="34" charset="-122"/>
                <a:ea typeface="微软雅黑" pitchFamily="34" charset="-122"/>
              </a:rPr>
              <a:t>很大的情况下，如果</a:t>
            </a:r>
            <a:r>
              <a:rPr lang="en-US" altLang="zh-CN" sz="1100" dirty="0">
                <a:solidFill>
                  <a:schemeClr val="bg2"/>
                </a:solidFill>
                <a:latin typeface="微软雅黑" pitchFamily="34" charset="-122"/>
                <a:ea typeface="微软雅黑" pitchFamily="34" charset="-122"/>
              </a:rPr>
              <a:t>M*</a:t>
            </a:r>
            <a:r>
              <a:rPr lang="en-US" altLang="zh-CN" sz="1100" dirty="0" err="1">
                <a:solidFill>
                  <a:schemeClr val="bg2"/>
                </a:solidFill>
                <a:latin typeface="微软雅黑" pitchFamily="34" charset="-122"/>
                <a:ea typeface="微软雅黑" pitchFamily="34" charset="-122"/>
              </a:rPr>
              <a:t>sizeof</a:t>
            </a:r>
            <a:r>
              <a:rPr lang="en-US" altLang="zh-CN" sz="1100" dirty="0">
                <a:solidFill>
                  <a:schemeClr val="bg2"/>
                </a:solidFill>
                <a:latin typeface="微软雅黑" pitchFamily="34" charset="-122"/>
                <a:ea typeface="微软雅黑" pitchFamily="34" charset="-122"/>
              </a:rPr>
              <a:t>(float)</a:t>
            </a:r>
            <a:r>
              <a:rPr lang="zh-CN" altLang="en-US" sz="1100" dirty="0">
                <a:solidFill>
                  <a:schemeClr val="bg2"/>
                </a:solidFill>
                <a:latin typeface="微软雅黑" pitchFamily="34" charset="-122"/>
                <a:ea typeface="微软雅黑" pitchFamily="34" charset="-122"/>
              </a:rPr>
              <a:t>大于</a:t>
            </a:r>
            <a:r>
              <a:rPr lang="en-US" altLang="zh-CN" sz="1100" dirty="0">
                <a:solidFill>
                  <a:schemeClr val="bg2"/>
                </a:solidFill>
                <a:latin typeface="微软雅黑" pitchFamily="34" charset="-122"/>
                <a:ea typeface="微软雅黑" pitchFamily="34" charset="-122"/>
              </a:rPr>
              <a:t>cache line</a:t>
            </a:r>
            <a:r>
              <a:rPr lang="zh-CN" altLang="en-US" sz="1100" dirty="0">
                <a:solidFill>
                  <a:schemeClr val="bg2"/>
                </a:solidFill>
                <a:latin typeface="微软雅黑" pitchFamily="34" charset="-122"/>
                <a:ea typeface="微软雅黑" pitchFamily="34" charset="-122"/>
              </a:rPr>
              <a:t>，则每次访问</a:t>
            </a:r>
            <a:r>
              <a:rPr lang="en-US" altLang="zh-CN" sz="1100" dirty="0">
                <a:solidFill>
                  <a:schemeClr val="bg2"/>
                </a:solidFill>
                <a:latin typeface="微软雅黑" pitchFamily="34" charset="-122"/>
                <a:ea typeface="微软雅黑" pitchFamily="34" charset="-122"/>
              </a:rPr>
              <a:t>src2[k][j]</a:t>
            </a:r>
            <a:r>
              <a:rPr lang="zh-CN" altLang="en-US" sz="1100" dirty="0">
                <a:solidFill>
                  <a:schemeClr val="bg2"/>
                </a:solidFill>
                <a:latin typeface="微软雅黑" pitchFamily="34" charset="-122"/>
                <a:ea typeface="微软雅黑" pitchFamily="34" charset="-122"/>
              </a:rPr>
              <a:t>都不能命中缓存。</a:t>
            </a:r>
            <a:endParaRPr lang="en-US" altLang="zh-CN" sz="1100" dirty="0">
              <a:solidFill>
                <a:schemeClr val="bg2"/>
              </a:solidFill>
              <a:latin typeface="微软雅黑" pitchFamily="34" charset="-122"/>
              <a:ea typeface="微软雅黑" pitchFamily="34" charset="-122"/>
            </a:endParaRPr>
          </a:p>
          <a:p>
            <a:endParaRPr lang="zh-CN" altLang="en-US" sz="1600" b="1" dirty="0">
              <a:solidFill>
                <a:schemeClr val="bg2"/>
              </a:solidFill>
              <a:latin typeface="微软雅黑" pitchFamily="34" charset="-122"/>
              <a:ea typeface="微软雅黑" pitchFamily="34" charset="-122"/>
            </a:endParaRPr>
          </a:p>
        </p:txBody>
      </p:sp>
      <p:sp>
        <p:nvSpPr>
          <p:cNvPr id="22" name="文本框 21"/>
          <p:cNvSpPr txBox="1"/>
          <p:nvPr/>
        </p:nvSpPr>
        <p:spPr>
          <a:xfrm>
            <a:off x="202710" y="883499"/>
            <a:ext cx="6785319" cy="246021"/>
          </a:xfrm>
          <a:prstGeom prst="rect">
            <a:avLst/>
          </a:prstGeom>
          <a:noFill/>
          <a:ln>
            <a:noFill/>
          </a:ln>
        </p:spPr>
        <p:txBody>
          <a:bodyPr wrap="square" rtlCol="0">
            <a:noAutofit/>
          </a:bodyPr>
          <a:lstStyle/>
          <a:p>
            <a:r>
              <a:rPr lang="zh-CN" altLang="en-US" sz="1050" dirty="0">
                <a:solidFill>
                  <a:schemeClr val="bg2"/>
                </a:solidFill>
                <a:latin typeface="微软雅黑" pitchFamily="34" charset="-122"/>
                <a:ea typeface="微软雅黑" pitchFamily="34" charset="-122"/>
              </a:rPr>
              <a:t>优化示例：</a:t>
            </a:r>
            <a:r>
              <a:rPr lang="en-US" altLang="zh-CN" sz="1050" dirty="0">
                <a:solidFill>
                  <a:schemeClr val="bg2"/>
                </a:solidFill>
                <a:latin typeface="微软雅黑" pitchFamily="34" charset="-122"/>
                <a:ea typeface="微软雅黑" pitchFamily="34" charset="-122"/>
              </a:rPr>
              <a:t>1. </a:t>
            </a:r>
            <a:r>
              <a:rPr lang="zh-CN" altLang="en-US" sz="1050" dirty="0">
                <a:solidFill>
                  <a:schemeClr val="bg2"/>
                </a:solidFill>
                <a:latin typeface="微软雅黑" pitchFamily="34" charset="-122"/>
                <a:ea typeface="微软雅黑" pitchFamily="34" charset="-122"/>
              </a:rPr>
              <a:t>假设是行列数相同</a:t>
            </a:r>
            <a:r>
              <a:rPr lang="en-US" altLang="zh-CN" sz="1050" dirty="0">
                <a:solidFill>
                  <a:schemeClr val="bg2"/>
                </a:solidFill>
                <a:latin typeface="微软雅黑" pitchFamily="34" charset="-122"/>
                <a:ea typeface="微软雅黑" pitchFamily="34" charset="-122"/>
              </a:rPr>
              <a:t>(M)</a:t>
            </a:r>
            <a:r>
              <a:rPr lang="zh-CN" altLang="en-US" sz="1050" dirty="0">
                <a:solidFill>
                  <a:schemeClr val="bg2"/>
                </a:solidFill>
                <a:latin typeface="微软雅黑" pitchFamily="34" charset="-122"/>
                <a:ea typeface="微软雅黑" pitchFamily="34" charset="-122"/>
              </a:rPr>
              <a:t>的</a:t>
            </a:r>
            <a:r>
              <a:rPr lang="en-US" altLang="zh-CN" sz="1050" dirty="0">
                <a:solidFill>
                  <a:schemeClr val="bg2"/>
                </a:solidFill>
                <a:latin typeface="微软雅黑" pitchFamily="34" charset="-122"/>
                <a:ea typeface="微软雅黑" pitchFamily="34" charset="-122"/>
              </a:rPr>
              <a:t>float</a:t>
            </a:r>
            <a:r>
              <a:rPr lang="zh-CN" altLang="en-US" sz="1050" dirty="0">
                <a:solidFill>
                  <a:schemeClr val="bg2"/>
                </a:solidFill>
                <a:latin typeface="微软雅黑" pitchFamily="34" charset="-122"/>
                <a:ea typeface="微软雅黑" pitchFamily="34" charset="-122"/>
              </a:rPr>
              <a:t>方阵相乘。</a:t>
            </a:r>
            <a:r>
              <a:rPr lang="en-US" altLang="zh-CN" sz="1050" dirty="0">
                <a:solidFill>
                  <a:schemeClr val="bg2"/>
                </a:solidFill>
                <a:latin typeface="微软雅黑" pitchFamily="34" charset="-122"/>
                <a:ea typeface="微软雅黑" pitchFamily="34" charset="-122"/>
              </a:rPr>
              <a:t>2. </a:t>
            </a:r>
            <a:r>
              <a:rPr lang="zh-CN" altLang="en-US" sz="1050" dirty="0">
                <a:solidFill>
                  <a:schemeClr val="bg2"/>
                </a:solidFill>
                <a:latin typeface="微软雅黑" pitchFamily="34" charset="-122"/>
                <a:ea typeface="微软雅黑" pitchFamily="34" charset="-122"/>
              </a:rPr>
              <a:t>为说明简单起见，假设</a:t>
            </a:r>
            <a:r>
              <a:rPr lang="en-US" altLang="zh-CN" sz="1050" dirty="0">
                <a:solidFill>
                  <a:schemeClr val="bg2"/>
                </a:solidFill>
                <a:latin typeface="微软雅黑" pitchFamily="34" charset="-122"/>
                <a:ea typeface="微软雅黑" pitchFamily="34" charset="-122"/>
              </a:rPr>
              <a:t>M</a:t>
            </a:r>
            <a:r>
              <a:rPr lang="zh-CN" altLang="en-US" sz="1050" dirty="0">
                <a:solidFill>
                  <a:schemeClr val="bg2"/>
                </a:solidFill>
                <a:latin typeface="微软雅黑" pitchFamily="34" charset="-122"/>
                <a:ea typeface="微软雅黑" pitchFamily="34" charset="-122"/>
              </a:rPr>
              <a:t>为</a:t>
            </a:r>
            <a:r>
              <a:rPr lang="en-US" altLang="zh-CN" sz="1050" dirty="0">
                <a:solidFill>
                  <a:schemeClr val="bg2"/>
                </a:solidFill>
                <a:latin typeface="微软雅黑" pitchFamily="34" charset="-122"/>
                <a:ea typeface="微软雅黑" pitchFamily="34" charset="-122"/>
              </a:rPr>
              <a:t>items</a:t>
            </a:r>
            <a:r>
              <a:rPr lang="zh-CN" altLang="en-US" sz="1050" dirty="0">
                <a:solidFill>
                  <a:schemeClr val="bg2"/>
                </a:solidFill>
                <a:latin typeface="微软雅黑" pitchFamily="34" charset="-122"/>
                <a:ea typeface="微软雅黑" pitchFamily="34" charset="-122"/>
              </a:rPr>
              <a:t>的倍数</a:t>
            </a:r>
            <a:endParaRPr lang="en-US" altLang="zh-CN" sz="1050" dirty="0">
              <a:solidFill>
                <a:schemeClr val="bg2"/>
              </a:solidFill>
              <a:latin typeface="微软雅黑" pitchFamily="34" charset="-122"/>
              <a:ea typeface="微软雅黑" pitchFamily="34" charset="-122"/>
            </a:endParaRPr>
          </a:p>
        </p:txBody>
      </p:sp>
      <p:sp>
        <p:nvSpPr>
          <p:cNvPr id="23" name="矩形 22"/>
          <p:cNvSpPr/>
          <p:nvPr/>
        </p:nvSpPr>
        <p:spPr>
          <a:xfrm>
            <a:off x="8246377" y="3006642"/>
            <a:ext cx="684000" cy="200055"/>
          </a:xfrm>
          <a:prstGeom prst="rect">
            <a:avLst/>
          </a:prstGeom>
          <a:solidFill>
            <a:srgbClr val="00B050"/>
          </a:solidFill>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[0][0]</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24" name="矩形 23"/>
          <p:cNvSpPr/>
          <p:nvPr/>
        </p:nvSpPr>
        <p:spPr>
          <a:xfrm>
            <a:off x="8246377" y="3294494"/>
            <a:ext cx="684000" cy="200055"/>
          </a:xfrm>
          <a:prstGeom prst="rect">
            <a:avLst/>
          </a:prstGeom>
          <a:solidFill>
            <a:srgbClr val="FFFF00"/>
          </a:solidFill>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[1][0]</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25" name="矩形 24"/>
          <p:cNvSpPr/>
          <p:nvPr/>
        </p:nvSpPr>
        <p:spPr>
          <a:xfrm>
            <a:off x="8246377" y="3524217"/>
            <a:ext cx="684000" cy="200055"/>
          </a:xfrm>
          <a:prstGeom prst="rect">
            <a:avLst/>
          </a:prstGeom>
          <a:solidFill>
            <a:srgbClr val="3399FF"/>
          </a:solidFill>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[2][0]</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26" name="矩形 25"/>
          <p:cNvSpPr/>
          <p:nvPr/>
        </p:nvSpPr>
        <p:spPr>
          <a:xfrm>
            <a:off x="8246377" y="3760576"/>
            <a:ext cx="684000" cy="200055"/>
          </a:xfrm>
          <a:prstGeom prst="rect">
            <a:avLst/>
          </a:prstGeom>
          <a:solidFill>
            <a:srgbClr val="F08500"/>
          </a:solidFill>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[M-1][0]</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27" name="矩形 26"/>
          <p:cNvSpPr/>
          <p:nvPr/>
        </p:nvSpPr>
        <p:spPr>
          <a:xfrm>
            <a:off x="8992792" y="3006642"/>
            <a:ext cx="684000" cy="200055"/>
          </a:xfrm>
          <a:prstGeom prst="rect">
            <a:avLst/>
          </a:prstGeom>
          <a:solidFill>
            <a:srgbClr val="00B050">
              <a:alpha val="54000"/>
            </a:srgbClr>
          </a:solidFill>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[0][1]</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28" name="矩形 27"/>
          <p:cNvSpPr/>
          <p:nvPr/>
        </p:nvSpPr>
        <p:spPr>
          <a:xfrm>
            <a:off x="7758739" y="2881328"/>
            <a:ext cx="487634" cy="261610"/>
          </a:xfrm>
          <a:prstGeom prst="rect">
            <a:avLst/>
          </a:prstGeom>
        </p:spPr>
        <p:txBody>
          <a:bodyPr wrap="none">
            <a:spAutoFit/>
          </a:bodyPr>
          <a:lstStyle/>
          <a:p>
            <a:r>
              <a:rPr lang="en-US" altLang="zh-CN" sz="1050" b="1" dirty="0">
                <a:solidFill>
                  <a:schemeClr val="bg2"/>
                </a:solidFill>
                <a:latin typeface="微软雅黑" panose="020B0503020204020204" pitchFamily="34" charset="-122"/>
                <a:ea typeface="微软雅黑" panose="020B0503020204020204" pitchFamily="34" charset="-122"/>
              </a:rPr>
              <a:t>Src2</a:t>
            </a:r>
            <a:endParaRPr lang="zh-CN" altLang="en-US" sz="1050" b="1" dirty="0"/>
          </a:p>
        </p:txBody>
      </p:sp>
      <p:sp>
        <p:nvSpPr>
          <p:cNvPr id="29" name="矩形 28"/>
          <p:cNvSpPr/>
          <p:nvPr/>
        </p:nvSpPr>
        <p:spPr>
          <a:xfrm>
            <a:off x="9739207" y="3006642"/>
            <a:ext cx="684000" cy="200055"/>
          </a:xfrm>
          <a:prstGeom prst="rect">
            <a:avLst/>
          </a:prstGeom>
          <a:solidFill>
            <a:srgbClr val="00B050">
              <a:alpha val="54000"/>
            </a:srgbClr>
          </a:solidFill>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[0][2]</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30" name="矩形 29"/>
          <p:cNvSpPr/>
          <p:nvPr/>
        </p:nvSpPr>
        <p:spPr>
          <a:xfrm>
            <a:off x="10485623" y="3006642"/>
            <a:ext cx="684000" cy="200055"/>
          </a:xfrm>
          <a:prstGeom prst="rect">
            <a:avLst/>
          </a:prstGeom>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[0][M-1]</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31" name="矩形 30"/>
          <p:cNvSpPr/>
          <p:nvPr/>
        </p:nvSpPr>
        <p:spPr>
          <a:xfrm>
            <a:off x="8992792" y="3294494"/>
            <a:ext cx="684000" cy="200055"/>
          </a:xfrm>
          <a:prstGeom prst="rect">
            <a:avLst/>
          </a:prstGeom>
          <a:solidFill>
            <a:srgbClr val="FFFF00">
              <a:alpha val="54000"/>
            </a:srgbClr>
          </a:solidFill>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[1][1]</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32" name="矩形 31"/>
          <p:cNvSpPr/>
          <p:nvPr/>
        </p:nvSpPr>
        <p:spPr>
          <a:xfrm>
            <a:off x="9739207" y="3294494"/>
            <a:ext cx="684000" cy="200055"/>
          </a:xfrm>
          <a:prstGeom prst="rect">
            <a:avLst/>
          </a:prstGeom>
          <a:solidFill>
            <a:srgbClr val="FFFF00">
              <a:alpha val="54000"/>
            </a:srgbClr>
          </a:solidFill>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[1][2]</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33" name="矩形 32"/>
          <p:cNvSpPr/>
          <p:nvPr/>
        </p:nvSpPr>
        <p:spPr>
          <a:xfrm>
            <a:off x="10485623" y="3294494"/>
            <a:ext cx="684000" cy="200055"/>
          </a:xfrm>
          <a:prstGeom prst="rect">
            <a:avLst/>
          </a:prstGeom>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[1][M-1]</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34" name="矩形 33"/>
          <p:cNvSpPr/>
          <p:nvPr/>
        </p:nvSpPr>
        <p:spPr>
          <a:xfrm>
            <a:off x="8992792" y="3524217"/>
            <a:ext cx="684000" cy="200055"/>
          </a:xfrm>
          <a:prstGeom prst="rect">
            <a:avLst/>
          </a:prstGeom>
          <a:solidFill>
            <a:srgbClr val="3399FF">
              <a:alpha val="54000"/>
            </a:srgbClr>
          </a:solidFill>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[2][1]</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35" name="矩形 34"/>
          <p:cNvSpPr/>
          <p:nvPr/>
        </p:nvSpPr>
        <p:spPr>
          <a:xfrm>
            <a:off x="9739207" y="3524217"/>
            <a:ext cx="684000" cy="200055"/>
          </a:xfrm>
          <a:prstGeom prst="rect">
            <a:avLst/>
          </a:prstGeom>
          <a:solidFill>
            <a:srgbClr val="3399FF">
              <a:alpha val="54000"/>
            </a:srgbClr>
          </a:solidFill>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[2][2]</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36" name="矩形 35"/>
          <p:cNvSpPr/>
          <p:nvPr/>
        </p:nvSpPr>
        <p:spPr>
          <a:xfrm>
            <a:off x="10485623" y="3524217"/>
            <a:ext cx="684000" cy="200055"/>
          </a:xfrm>
          <a:prstGeom prst="rect">
            <a:avLst/>
          </a:prstGeom>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[2][M-1]</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37" name="矩形 36"/>
          <p:cNvSpPr/>
          <p:nvPr/>
        </p:nvSpPr>
        <p:spPr>
          <a:xfrm>
            <a:off x="8992792" y="3760576"/>
            <a:ext cx="684000" cy="200055"/>
          </a:xfrm>
          <a:prstGeom prst="rect">
            <a:avLst/>
          </a:prstGeom>
          <a:solidFill>
            <a:srgbClr val="F08500">
              <a:alpha val="39000"/>
            </a:srgbClr>
          </a:solidFill>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[M-1][1]</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38" name="矩形 37"/>
          <p:cNvSpPr/>
          <p:nvPr/>
        </p:nvSpPr>
        <p:spPr>
          <a:xfrm>
            <a:off x="9739207" y="3760576"/>
            <a:ext cx="684000" cy="200055"/>
          </a:xfrm>
          <a:prstGeom prst="rect">
            <a:avLst/>
          </a:prstGeom>
          <a:solidFill>
            <a:srgbClr val="F08500">
              <a:alpha val="39000"/>
            </a:srgbClr>
          </a:solidFill>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[M-1][2]</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39" name="矩形 38"/>
          <p:cNvSpPr/>
          <p:nvPr/>
        </p:nvSpPr>
        <p:spPr>
          <a:xfrm>
            <a:off x="10485623" y="3760576"/>
            <a:ext cx="684000" cy="200055"/>
          </a:xfrm>
          <a:prstGeom prst="rect">
            <a:avLst/>
          </a:prstGeom>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[M-1][M-1]</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40" name="右大括号 39"/>
          <p:cNvSpPr/>
          <p:nvPr/>
        </p:nvSpPr>
        <p:spPr bwMode="auto">
          <a:xfrm rot="16200000">
            <a:off x="9595513" y="1432528"/>
            <a:ext cx="224979" cy="2923248"/>
          </a:xfrm>
          <a:prstGeom prst="rightBrace">
            <a:avLst>
              <a:gd name="adj1" fmla="val 8333"/>
              <a:gd name="adj2" fmla="val 49715"/>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41" name="矩形 40"/>
          <p:cNvSpPr/>
          <p:nvPr/>
        </p:nvSpPr>
        <p:spPr>
          <a:xfrm>
            <a:off x="9143584" y="2591832"/>
            <a:ext cx="1207382" cy="253916"/>
          </a:xfrm>
          <a:prstGeom prst="rect">
            <a:avLst/>
          </a:prstGeom>
        </p:spPr>
        <p:txBody>
          <a:bodyPr wrap="none">
            <a:spAutoFit/>
          </a:bodyPr>
          <a:lstStyle/>
          <a:p>
            <a:r>
              <a:rPr lang="en-US" altLang="zh-CN" sz="1050" b="1" dirty="0">
                <a:solidFill>
                  <a:schemeClr val="bg2"/>
                </a:solidFill>
                <a:latin typeface="微软雅黑" panose="020B0503020204020204" pitchFamily="34" charset="-122"/>
                <a:ea typeface="微软雅黑" panose="020B0503020204020204" pitchFamily="34" charset="-122"/>
              </a:rPr>
              <a:t>M*</a:t>
            </a:r>
            <a:r>
              <a:rPr lang="en-US" altLang="zh-CN" sz="1050" b="1" dirty="0" err="1">
                <a:solidFill>
                  <a:schemeClr val="bg2"/>
                </a:solidFill>
                <a:latin typeface="微软雅黑" panose="020B0503020204020204" pitchFamily="34" charset="-122"/>
                <a:ea typeface="微软雅黑" panose="020B0503020204020204" pitchFamily="34" charset="-122"/>
              </a:rPr>
              <a:t>sizeof</a:t>
            </a:r>
            <a:r>
              <a:rPr lang="en-US" altLang="zh-CN" sz="1050" b="1" dirty="0">
                <a:solidFill>
                  <a:schemeClr val="bg2"/>
                </a:solidFill>
                <a:latin typeface="微软雅黑" panose="020B0503020204020204" pitchFamily="34" charset="-122"/>
                <a:ea typeface="微软雅黑" panose="020B0503020204020204" pitchFamily="34" charset="-122"/>
              </a:rPr>
              <a:t>(float)</a:t>
            </a:r>
            <a:endParaRPr lang="zh-CN" altLang="en-US" sz="1100" b="1" dirty="0"/>
          </a:p>
        </p:txBody>
      </p:sp>
      <p:sp>
        <p:nvSpPr>
          <p:cNvPr id="42" name="文本框 41"/>
          <p:cNvSpPr txBox="1"/>
          <p:nvPr/>
        </p:nvSpPr>
        <p:spPr>
          <a:xfrm>
            <a:off x="7568868" y="4106238"/>
            <a:ext cx="3852445" cy="572788"/>
          </a:xfrm>
          <a:prstGeom prst="rect">
            <a:avLst/>
          </a:prstGeom>
          <a:noFill/>
        </p:spPr>
        <p:txBody>
          <a:bodyPr wrap="square" rtlCol="0">
            <a:noAutofit/>
          </a:bodyPr>
          <a:lstStyle/>
          <a:p>
            <a:r>
              <a:rPr lang="en-US" altLang="zh-CN" sz="1200" b="1" dirty="0">
                <a:solidFill>
                  <a:schemeClr val="bg2"/>
                </a:solidFill>
                <a:latin typeface="微软雅黑" pitchFamily="34" charset="-122"/>
                <a:ea typeface="微软雅黑" pitchFamily="34" charset="-122"/>
              </a:rPr>
              <a:t>[</a:t>
            </a:r>
            <a:r>
              <a:rPr lang="zh-CN" altLang="en-US" sz="1200" b="1" dirty="0">
                <a:solidFill>
                  <a:schemeClr val="bg2"/>
                </a:solidFill>
                <a:latin typeface="微软雅黑" pitchFamily="34" charset="-122"/>
                <a:ea typeface="微软雅黑" pitchFamily="34" charset="-122"/>
              </a:rPr>
              <a:t>优化后</a:t>
            </a:r>
            <a:r>
              <a:rPr lang="en-US" altLang="zh-CN" sz="1200" b="1" dirty="0">
                <a:solidFill>
                  <a:schemeClr val="bg2"/>
                </a:solidFill>
                <a:latin typeface="微软雅黑" pitchFamily="34" charset="-122"/>
                <a:ea typeface="微软雅黑" pitchFamily="34" charset="-122"/>
              </a:rPr>
              <a:t>]</a:t>
            </a:r>
          </a:p>
          <a:p>
            <a:r>
              <a:rPr lang="en-US" altLang="zh-CN" sz="1200" b="1" dirty="0">
                <a:solidFill>
                  <a:schemeClr val="bg2"/>
                </a:solidFill>
                <a:latin typeface="微软雅黑" pitchFamily="34" charset="-122"/>
                <a:ea typeface="微软雅黑" pitchFamily="34" charset="-122"/>
              </a:rPr>
              <a:t>Cache</a:t>
            </a:r>
            <a:r>
              <a:rPr lang="zh-CN" altLang="en-US" sz="1200" b="1" dirty="0">
                <a:solidFill>
                  <a:schemeClr val="bg2"/>
                </a:solidFill>
                <a:latin typeface="微软雅黑" pitchFamily="34" charset="-122"/>
                <a:ea typeface="微软雅黑" pitchFamily="34" charset="-122"/>
              </a:rPr>
              <a:t>友好，不浪费</a:t>
            </a:r>
            <a:r>
              <a:rPr lang="en-US" altLang="zh-CN" sz="1200" b="1" dirty="0">
                <a:solidFill>
                  <a:schemeClr val="bg2"/>
                </a:solidFill>
                <a:latin typeface="微软雅黑" pitchFamily="34" charset="-122"/>
                <a:ea typeface="微软雅黑" pitchFamily="34" charset="-122"/>
              </a:rPr>
              <a:t>cache line</a:t>
            </a:r>
            <a:r>
              <a:rPr lang="zh-CN" altLang="en-US" sz="1200" b="1" dirty="0">
                <a:solidFill>
                  <a:schemeClr val="bg2"/>
                </a:solidFill>
                <a:latin typeface="微软雅黑" pitchFamily="34" charset="-122"/>
                <a:ea typeface="微软雅黑" pitchFamily="34" charset="-122"/>
              </a:rPr>
              <a:t>预取进来的数据</a:t>
            </a:r>
            <a:endParaRPr lang="en-US" altLang="zh-CN" sz="1200" b="1" dirty="0">
              <a:solidFill>
                <a:schemeClr val="bg2"/>
              </a:solidFill>
              <a:latin typeface="微软雅黑" pitchFamily="34" charset="-122"/>
              <a:ea typeface="微软雅黑" pitchFamily="34" charset="-122"/>
            </a:endParaRPr>
          </a:p>
          <a:p>
            <a:endParaRPr lang="zh-CN" altLang="en-US" sz="1600" b="1" dirty="0">
              <a:solidFill>
                <a:schemeClr val="bg2"/>
              </a:solidFill>
              <a:latin typeface="微软雅黑" pitchFamily="34" charset="-122"/>
              <a:ea typeface="微软雅黑" pitchFamily="34" charset="-122"/>
            </a:endParaRPr>
          </a:p>
        </p:txBody>
      </p:sp>
      <p:sp>
        <p:nvSpPr>
          <p:cNvPr id="43" name="矩形 42"/>
          <p:cNvSpPr/>
          <p:nvPr/>
        </p:nvSpPr>
        <p:spPr>
          <a:xfrm>
            <a:off x="8160309" y="5109569"/>
            <a:ext cx="684000" cy="200055"/>
          </a:xfrm>
          <a:prstGeom prst="rect">
            <a:avLst/>
          </a:prstGeom>
          <a:solidFill>
            <a:srgbClr val="00B050"/>
          </a:solidFill>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[0][0]</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44" name="矩形 43"/>
          <p:cNvSpPr/>
          <p:nvPr/>
        </p:nvSpPr>
        <p:spPr>
          <a:xfrm>
            <a:off x="8160309" y="5397421"/>
            <a:ext cx="684000" cy="200055"/>
          </a:xfrm>
          <a:prstGeom prst="rect">
            <a:avLst/>
          </a:prstGeom>
          <a:solidFill>
            <a:srgbClr val="FFFF00"/>
          </a:solidFill>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[1][0]</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45" name="矩形 44"/>
          <p:cNvSpPr/>
          <p:nvPr/>
        </p:nvSpPr>
        <p:spPr>
          <a:xfrm>
            <a:off x="8160309" y="5627144"/>
            <a:ext cx="684000" cy="200055"/>
          </a:xfrm>
          <a:prstGeom prst="rect">
            <a:avLst/>
          </a:prstGeom>
          <a:solidFill>
            <a:srgbClr val="3399FF"/>
          </a:solidFill>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[2][0]</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46" name="矩形 45"/>
          <p:cNvSpPr/>
          <p:nvPr/>
        </p:nvSpPr>
        <p:spPr>
          <a:xfrm>
            <a:off x="8160309" y="5863503"/>
            <a:ext cx="684000" cy="200055"/>
          </a:xfrm>
          <a:prstGeom prst="rect">
            <a:avLst/>
          </a:prstGeom>
          <a:solidFill>
            <a:srgbClr val="F08500"/>
          </a:solidFill>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[M-1][0]</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47" name="矩形 46"/>
          <p:cNvSpPr/>
          <p:nvPr/>
        </p:nvSpPr>
        <p:spPr>
          <a:xfrm>
            <a:off x="8906724" y="5109569"/>
            <a:ext cx="684000" cy="200055"/>
          </a:xfrm>
          <a:prstGeom prst="rect">
            <a:avLst/>
          </a:prstGeom>
          <a:solidFill>
            <a:srgbClr val="00B050"/>
          </a:solidFill>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[0][1]</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48" name="矩形 47"/>
          <p:cNvSpPr/>
          <p:nvPr/>
        </p:nvSpPr>
        <p:spPr>
          <a:xfrm>
            <a:off x="7672671" y="4984255"/>
            <a:ext cx="487634" cy="261610"/>
          </a:xfrm>
          <a:prstGeom prst="rect">
            <a:avLst/>
          </a:prstGeom>
        </p:spPr>
        <p:txBody>
          <a:bodyPr wrap="none">
            <a:spAutoFit/>
          </a:bodyPr>
          <a:lstStyle/>
          <a:p>
            <a:r>
              <a:rPr lang="en-US" altLang="zh-CN" sz="1050" b="1" dirty="0">
                <a:solidFill>
                  <a:schemeClr val="bg2"/>
                </a:solidFill>
                <a:latin typeface="微软雅黑" panose="020B0503020204020204" pitchFamily="34" charset="-122"/>
                <a:ea typeface="微软雅黑" panose="020B0503020204020204" pitchFamily="34" charset="-122"/>
              </a:rPr>
              <a:t>Src2</a:t>
            </a:r>
            <a:endParaRPr lang="zh-CN" altLang="en-US" sz="1050" b="1" dirty="0"/>
          </a:p>
        </p:txBody>
      </p:sp>
      <p:sp>
        <p:nvSpPr>
          <p:cNvPr id="49" name="矩形 48"/>
          <p:cNvSpPr/>
          <p:nvPr/>
        </p:nvSpPr>
        <p:spPr>
          <a:xfrm>
            <a:off x="9653139" y="5109569"/>
            <a:ext cx="684000" cy="200055"/>
          </a:xfrm>
          <a:prstGeom prst="rect">
            <a:avLst/>
          </a:prstGeom>
          <a:solidFill>
            <a:srgbClr val="00B050"/>
          </a:solidFill>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[0][2]</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50" name="矩形 49"/>
          <p:cNvSpPr/>
          <p:nvPr/>
        </p:nvSpPr>
        <p:spPr>
          <a:xfrm>
            <a:off x="10399555" y="5109569"/>
            <a:ext cx="684000" cy="200055"/>
          </a:xfrm>
          <a:prstGeom prst="rect">
            <a:avLst/>
          </a:prstGeom>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[0][M-1]</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51" name="矩形 50"/>
          <p:cNvSpPr/>
          <p:nvPr/>
        </p:nvSpPr>
        <p:spPr>
          <a:xfrm>
            <a:off x="8906724" y="5397421"/>
            <a:ext cx="684000" cy="200055"/>
          </a:xfrm>
          <a:prstGeom prst="rect">
            <a:avLst/>
          </a:prstGeom>
          <a:solidFill>
            <a:srgbClr val="FFFF00"/>
          </a:solidFill>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[1][1]</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52" name="矩形 51"/>
          <p:cNvSpPr/>
          <p:nvPr/>
        </p:nvSpPr>
        <p:spPr>
          <a:xfrm>
            <a:off x="9653139" y="5397421"/>
            <a:ext cx="684000" cy="200055"/>
          </a:xfrm>
          <a:prstGeom prst="rect">
            <a:avLst/>
          </a:prstGeom>
          <a:solidFill>
            <a:srgbClr val="FFFF00"/>
          </a:solidFill>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[1][2]</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53" name="矩形 52"/>
          <p:cNvSpPr/>
          <p:nvPr/>
        </p:nvSpPr>
        <p:spPr>
          <a:xfrm>
            <a:off x="10399555" y="5397421"/>
            <a:ext cx="684000" cy="200055"/>
          </a:xfrm>
          <a:prstGeom prst="rect">
            <a:avLst/>
          </a:prstGeom>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[1][M-1]</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54" name="矩形 53"/>
          <p:cNvSpPr/>
          <p:nvPr/>
        </p:nvSpPr>
        <p:spPr>
          <a:xfrm>
            <a:off x="8906724" y="5627144"/>
            <a:ext cx="684000" cy="200055"/>
          </a:xfrm>
          <a:prstGeom prst="rect">
            <a:avLst/>
          </a:prstGeom>
          <a:solidFill>
            <a:srgbClr val="3399FF"/>
          </a:solidFill>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[2][1]</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55" name="矩形 54"/>
          <p:cNvSpPr/>
          <p:nvPr/>
        </p:nvSpPr>
        <p:spPr>
          <a:xfrm>
            <a:off x="9653139" y="5627144"/>
            <a:ext cx="684000" cy="200055"/>
          </a:xfrm>
          <a:prstGeom prst="rect">
            <a:avLst/>
          </a:prstGeom>
          <a:solidFill>
            <a:srgbClr val="3399FF"/>
          </a:solidFill>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[2][2]</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56" name="矩形 55"/>
          <p:cNvSpPr/>
          <p:nvPr/>
        </p:nvSpPr>
        <p:spPr>
          <a:xfrm>
            <a:off x="10399555" y="5627144"/>
            <a:ext cx="684000" cy="200055"/>
          </a:xfrm>
          <a:prstGeom prst="rect">
            <a:avLst/>
          </a:prstGeom>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[2][M-1]</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57" name="矩形 56"/>
          <p:cNvSpPr/>
          <p:nvPr/>
        </p:nvSpPr>
        <p:spPr>
          <a:xfrm>
            <a:off x="8906724" y="5863503"/>
            <a:ext cx="684000" cy="200055"/>
          </a:xfrm>
          <a:prstGeom prst="rect">
            <a:avLst/>
          </a:prstGeom>
          <a:solidFill>
            <a:srgbClr val="F08500"/>
          </a:solidFill>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[M-1][1]</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58" name="矩形 57"/>
          <p:cNvSpPr/>
          <p:nvPr/>
        </p:nvSpPr>
        <p:spPr>
          <a:xfrm>
            <a:off x="9653139" y="5863503"/>
            <a:ext cx="684000" cy="200055"/>
          </a:xfrm>
          <a:prstGeom prst="rect">
            <a:avLst/>
          </a:prstGeom>
          <a:solidFill>
            <a:srgbClr val="F08500"/>
          </a:solidFill>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[M-1][2]</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59" name="矩形 58"/>
          <p:cNvSpPr/>
          <p:nvPr/>
        </p:nvSpPr>
        <p:spPr>
          <a:xfrm>
            <a:off x="10399555" y="5863503"/>
            <a:ext cx="684000" cy="200055"/>
          </a:xfrm>
          <a:prstGeom prst="rect">
            <a:avLst/>
          </a:prstGeom>
          <a:ln>
            <a:solidFill>
              <a:schemeClr val="bg2"/>
            </a:solidFill>
          </a:ln>
        </p:spPr>
        <p:txBody>
          <a:bodyPr wrap="square" rtlCol="0" anchor="ctr">
            <a:spAutoFit/>
          </a:bodyPr>
          <a:lstStyle/>
          <a:p>
            <a:pPr algn="ctr"/>
            <a:r>
              <a:rPr lang="en-US" altLang="zh-CN" sz="700" dirty="0">
                <a:solidFill>
                  <a:schemeClr val="bg2"/>
                </a:solidFill>
                <a:latin typeface="微软雅黑" panose="020B0503020204020204" pitchFamily="34" charset="-122"/>
                <a:ea typeface="微软雅黑" panose="020B0503020204020204" pitchFamily="34" charset="-122"/>
              </a:rPr>
              <a:t>[M-1][M-1]</a:t>
            </a:r>
            <a:endParaRPr lang="zh-CN" altLang="en-US" sz="700" dirty="0">
              <a:solidFill>
                <a:schemeClr val="bg2"/>
              </a:solidFill>
              <a:latin typeface="微软雅黑" panose="020B0503020204020204" pitchFamily="34" charset="-122"/>
              <a:ea typeface="微软雅黑" panose="020B0503020204020204" pitchFamily="34" charset="-122"/>
            </a:endParaRPr>
          </a:p>
        </p:txBody>
      </p:sp>
      <p:sp>
        <p:nvSpPr>
          <p:cNvPr id="60" name="右大括号 59"/>
          <p:cNvSpPr/>
          <p:nvPr/>
        </p:nvSpPr>
        <p:spPr bwMode="auto">
          <a:xfrm rot="16200000">
            <a:off x="9136236" y="3908664"/>
            <a:ext cx="224979" cy="2176830"/>
          </a:xfrm>
          <a:prstGeom prst="rightBrace">
            <a:avLst>
              <a:gd name="adj1" fmla="val 8333"/>
              <a:gd name="adj2" fmla="val 49715"/>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
        <p:nvSpPr>
          <p:cNvPr id="61" name="矩形 60"/>
          <p:cNvSpPr/>
          <p:nvPr/>
        </p:nvSpPr>
        <p:spPr>
          <a:xfrm>
            <a:off x="8646455" y="4694759"/>
            <a:ext cx="1196161" cy="253916"/>
          </a:xfrm>
          <a:prstGeom prst="rect">
            <a:avLst/>
          </a:prstGeom>
        </p:spPr>
        <p:txBody>
          <a:bodyPr wrap="none">
            <a:spAutoFit/>
          </a:bodyPr>
          <a:lstStyle/>
          <a:p>
            <a:r>
              <a:rPr lang="en-US" altLang="zh-CN" sz="1050" b="1" dirty="0">
                <a:solidFill>
                  <a:schemeClr val="bg2"/>
                </a:solidFill>
                <a:latin typeface="微软雅黑" panose="020B0503020204020204" pitchFamily="34" charset="-122"/>
                <a:ea typeface="微软雅黑" panose="020B0503020204020204" pitchFamily="34" charset="-122"/>
              </a:rPr>
              <a:t>Cache line</a:t>
            </a:r>
            <a:r>
              <a:rPr lang="zh-CN" altLang="en-US" sz="1050" b="1" dirty="0">
                <a:solidFill>
                  <a:schemeClr val="bg2"/>
                </a:solidFill>
                <a:latin typeface="微软雅黑" panose="020B0503020204020204" pitchFamily="34" charset="-122"/>
                <a:ea typeface="微软雅黑" panose="020B0503020204020204" pitchFamily="34" charset="-122"/>
              </a:rPr>
              <a:t>大小</a:t>
            </a:r>
            <a:r>
              <a:rPr lang="en-US" altLang="zh-CN" sz="1050" b="1" dirty="0">
                <a:solidFill>
                  <a:schemeClr val="bg2"/>
                </a:solidFill>
                <a:latin typeface="微软雅黑" panose="020B0503020204020204" pitchFamily="34" charset="-122"/>
                <a:ea typeface="微软雅黑" panose="020B0503020204020204" pitchFamily="34" charset="-122"/>
              </a:rPr>
              <a:t>)</a:t>
            </a:r>
            <a:endParaRPr lang="zh-CN" altLang="en-US" sz="1100" b="1" dirty="0"/>
          </a:p>
        </p:txBody>
      </p:sp>
    </p:spTree>
    <p:extLst>
      <p:ext uri="{BB962C8B-B14F-4D97-AF65-F5344CB8AC3E}">
        <p14:creationId xmlns:p14="http://schemas.microsoft.com/office/powerpoint/2010/main" val="2328131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4405" y="20548"/>
            <a:ext cx="7231310" cy="720000"/>
          </a:xfrm>
        </p:spPr>
        <p:txBody>
          <a:bodyPr/>
          <a:lstStyle/>
          <a:p>
            <a:r>
              <a:rPr lang="zh-CN" altLang="en-US" sz="2400" b="1" dirty="0">
                <a:latin typeface="微软雅黑" panose="020B0503020204020204" pitchFamily="34" charset="-122"/>
              </a:rPr>
              <a:t>算法和数据结构优化指南</a:t>
            </a:r>
            <a:r>
              <a:rPr lang="en-US" altLang="zh-CN" sz="2400" b="1" dirty="0">
                <a:latin typeface="微软雅黑" panose="020B0503020204020204" pitchFamily="34" charset="-122"/>
              </a:rPr>
              <a:t> </a:t>
            </a:r>
            <a:r>
              <a:rPr lang="zh-CN" altLang="en-US" sz="2400" b="1" dirty="0">
                <a:latin typeface="微软雅黑" panose="020B0503020204020204" pitchFamily="34" charset="-122"/>
              </a:rPr>
              <a:t>之 </a:t>
            </a:r>
            <a:r>
              <a:rPr lang="en-US" altLang="zh-CN" sz="2400" b="1" dirty="0">
                <a:latin typeface="微软雅黑" panose="020B0503020204020204" pitchFamily="34" charset="-122"/>
              </a:rPr>
              <a:t>Cache</a:t>
            </a:r>
            <a:r>
              <a:rPr lang="zh-CN" altLang="en-US" sz="2400" b="1" dirty="0">
                <a:latin typeface="微软雅黑" panose="020B0503020204020204" pitchFamily="34" charset="-122"/>
              </a:rPr>
              <a:t>分片</a:t>
            </a:r>
            <a:endParaRPr lang="zh-CN" altLang="en-US" sz="2400" dirty="0"/>
          </a:p>
        </p:txBody>
      </p:sp>
      <p:sp>
        <p:nvSpPr>
          <p:cNvPr id="3" name="内容占位符 2"/>
          <p:cNvSpPr>
            <a:spLocks noGrp="1"/>
          </p:cNvSpPr>
          <p:nvPr>
            <p:ph idx="1"/>
          </p:nvPr>
        </p:nvSpPr>
        <p:spPr>
          <a:xfrm>
            <a:off x="7682418" y="560717"/>
            <a:ext cx="4290853" cy="2924355"/>
          </a:xfrm>
        </p:spPr>
        <p:txBody>
          <a:bodyPr/>
          <a:lstStyle/>
          <a:p>
            <a:pPr marL="0" indent="0">
              <a:buNone/>
            </a:pPr>
            <a:r>
              <a:rPr lang="zh-CN" altLang="en-US" sz="1600" dirty="0">
                <a:latin typeface="微软雅黑" pitchFamily="34" charset="-122"/>
                <a:ea typeface="微软雅黑" pitchFamily="34" charset="-122"/>
              </a:rPr>
              <a:t>核心方法：</a:t>
            </a:r>
            <a:endParaRPr lang="en-US" altLang="zh-CN" sz="1600" dirty="0">
              <a:latin typeface="微软雅黑" pitchFamily="34" charset="-122"/>
              <a:ea typeface="微软雅黑" pitchFamily="34" charset="-122"/>
            </a:endParaRPr>
          </a:p>
          <a:p>
            <a:pPr marL="0" indent="0">
              <a:buNone/>
            </a:pPr>
            <a:r>
              <a:rPr lang="zh-CN" altLang="en-US" sz="1600" b="0" dirty="0">
                <a:latin typeface="微软雅黑" pitchFamily="34" charset="-122"/>
                <a:ea typeface="微软雅黑" pitchFamily="34" charset="-122"/>
              </a:rPr>
              <a:t>当计算量大的时候，进行分片，将计算量限定在 </a:t>
            </a:r>
            <a:r>
              <a:rPr lang="en-US" altLang="zh-CN" sz="1600" b="0" dirty="0">
                <a:latin typeface="微软雅黑" pitchFamily="34" charset="-122"/>
                <a:ea typeface="微软雅黑" pitchFamily="34" charset="-122"/>
              </a:rPr>
              <a:t>cache</a:t>
            </a:r>
            <a:r>
              <a:rPr lang="zh-CN" altLang="en-US" sz="1600" b="0" dirty="0">
                <a:latin typeface="微软雅黑" pitchFamily="34" charset="-122"/>
                <a:ea typeface="微软雅黑" pitchFamily="34" charset="-122"/>
              </a:rPr>
              <a:t>容量以内，降低</a:t>
            </a:r>
            <a:r>
              <a:rPr lang="en-US" altLang="zh-CN" sz="1600" b="0" dirty="0">
                <a:latin typeface="微软雅黑" pitchFamily="34" charset="-122"/>
                <a:ea typeface="微软雅黑" pitchFamily="34" charset="-122"/>
              </a:rPr>
              <a:t>cache miss</a:t>
            </a:r>
            <a:r>
              <a:rPr lang="zh-CN" altLang="en-US" sz="1600" b="0" dirty="0">
                <a:latin typeface="微软雅黑" pitchFamily="34" charset="-122"/>
                <a:ea typeface="微软雅黑" pitchFamily="34" charset="-122"/>
              </a:rPr>
              <a:t>以提升计算性能</a:t>
            </a:r>
            <a:endParaRPr lang="en-US" altLang="zh-CN" sz="1600" b="0" dirty="0">
              <a:latin typeface="微软雅黑" pitchFamily="34" charset="-122"/>
              <a:ea typeface="微软雅黑" pitchFamily="34" charset="-122"/>
            </a:endParaRPr>
          </a:p>
          <a:p>
            <a:pPr marL="0" indent="0">
              <a:buNone/>
            </a:pPr>
            <a:r>
              <a:rPr lang="zh-CN" altLang="en-US" sz="1600" dirty="0">
                <a:latin typeface="微软雅黑" pitchFamily="34" charset="-122"/>
                <a:ea typeface="微软雅黑" pitchFamily="34" charset="-122"/>
              </a:rPr>
              <a:t>优化说明</a:t>
            </a:r>
            <a:endParaRPr lang="en-US" altLang="zh-CN" sz="1600" dirty="0">
              <a:latin typeface="微软雅黑" pitchFamily="34" charset="-122"/>
              <a:ea typeface="微软雅黑" pitchFamily="34" charset="-122"/>
            </a:endParaRPr>
          </a:p>
          <a:p>
            <a:pPr marL="0" indent="0">
              <a:buNone/>
            </a:pPr>
            <a:r>
              <a:rPr lang="zh-CN" altLang="en-US" sz="1600" b="0" dirty="0">
                <a:latin typeface="微软雅黑" pitchFamily="34" charset="-122"/>
                <a:ea typeface="微软雅黑" pitchFamily="34" charset="-122"/>
              </a:rPr>
              <a:t>矩阵大小</a:t>
            </a:r>
            <a:r>
              <a:rPr lang="en-US" altLang="zh-CN" sz="1600" b="0" dirty="0">
                <a:latin typeface="微软雅黑" pitchFamily="34" charset="-122"/>
                <a:ea typeface="微软雅黑" pitchFamily="34" charset="-122"/>
              </a:rPr>
              <a:t>1600</a:t>
            </a:r>
            <a:r>
              <a:rPr lang="zh-CN" altLang="en-US"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1600</a:t>
            </a:r>
            <a:r>
              <a:rPr lang="zh-CN" altLang="en-US" sz="1600" b="0" dirty="0">
                <a:latin typeface="微软雅黑" pitchFamily="34" charset="-122"/>
                <a:ea typeface="微软雅黑" pitchFamily="34" charset="-122"/>
              </a:rPr>
              <a:t>*</a:t>
            </a:r>
            <a:r>
              <a:rPr lang="en-US" altLang="zh-CN" sz="1600" b="0" dirty="0" err="1">
                <a:latin typeface="微软雅黑" pitchFamily="34" charset="-122"/>
                <a:ea typeface="微软雅黑" pitchFamily="34" charset="-122"/>
              </a:rPr>
              <a:t>sizeof</a:t>
            </a:r>
            <a:r>
              <a:rPr lang="en-US" altLang="zh-CN" sz="1600" b="0" dirty="0">
                <a:latin typeface="微软雅黑" pitchFamily="34" charset="-122"/>
                <a:ea typeface="微软雅黑" pitchFamily="34" charset="-122"/>
              </a:rPr>
              <a:t>(float)</a:t>
            </a:r>
            <a:r>
              <a:rPr lang="zh-CN" altLang="en-US"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3</a:t>
            </a:r>
            <a:r>
              <a:rPr lang="zh-CN" altLang="en-US" sz="1600" b="0" dirty="0">
                <a:latin typeface="微软雅黑" pitchFamily="34" charset="-122"/>
                <a:ea typeface="微软雅黑" pitchFamily="34" charset="-122"/>
              </a:rPr>
              <a:t> </a:t>
            </a:r>
            <a:r>
              <a:rPr lang="en-US" altLang="zh-CN" sz="1600" b="0" dirty="0">
                <a:latin typeface="微软雅黑" pitchFamily="34" charset="-122"/>
                <a:ea typeface="微软雅黑" pitchFamily="34" charset="-122"/>
              </a:rPr>
              <a:t>Byte = 29.2M </a:t>
            </a:r>
            <a:r>
              <a:rPr lang="zh-CN" altLang="en-US" sz="1600" b="0" dirty="0">
                <a:latin typeface="微软雅黑" pitchFamily="34" charset="-122"/>
                <a:ea typeface="微软雅黑" pitchFamily="34" charset="-122"/>
              </a:rPr>
              <a:t>超过了</a:t>
            </a:r>
            <a:r>
              <a:rPr lang="en-US" altLang="zh-CN" sz="1600" b="0" dirty="0">
                <a:latin typeface="微软雅黑" pitchFamily="34" charset="-122"/>
                <a:ea typeface="微软雅黑" pitchFamily="34" charset="-122"/>
              </a:rPr>
              <a:t>Cache</a:t>
            </a:r>
            <a:r>
              <a:rPr lang="zh-CN" altLang="en-US" sz="1600" b="0" dirty="0">
                <a:latin typeface="微软雅黑" pitchFamily="34" charset="-122"/>
                <a:ea typeface="微软雅黑" pitchFamily="34" charset="-122"/>
              </a:rPr>
              <a:t>的容量</a:t>
            </a:r>
            <a:endParaRPr lang="en-US" altLang="zh-CN" sz="1600" b="0" dirty="0">
              <a:latin typeface="微软雅黑" pitchFamily="34" charset="-122"/>
              <a:ea typeface="微软雅黑" pitchFamily="34" charset="-122"/>
            </a:endParaRPr>
          </a:p>
          <a:p>
            <a:pPr marL="0" indent="0">
              <a:buNone/>
            </a:pPr>
            <a:r>
              <a:rPr lang="zh-CN" altLang="en-US" sz="1600" dirty="0">
                <a:latin typeface="微软雅黑" pitchFamily="34" charset="-122"/>
                <a:ea typeface="微软雅黑" pitchFamily="34" charset="-122"/>
              </a:rPr>
              <a:t>将分块调整为</a:t>
            </a:r>
            <a:endParaRPr lang="en-US" altLang="zh-CN" sz="1600" dirty="0">
              <a:latin typeface="微软雅黑" pitchFamily="34" charset="-122"/>
              <a:ea typeface="微软雅黑" pitchFamily="34" charset="-122"/>
            </a:endParaRPr>
          </a:p>
          <a:p>
            <a:pPr marL="0" indent="0">
              <a:buNone/>
            </a:pPr>
            <a:r>
              <a:rPr lang="en-US" altLang="zh-CN" sz="1600" b="0" dirty="0">
                <a:latin typeface="微软雅黑" pitchFamily="34" charset="-122"/>
                <a:ea typeface="微软雅黑" pitchFamily="34" charset="-122"/>
              </a:rPr>
              <a:t>64</a:t>
            </a:r>
            <a:r>
              <a:rPr lang="zh-CN" altLang="en-US"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64*3</a:t>
            </a:r>
            <a:r>
              <a:rPr lang="zh-CN" altLang="en-US" sz="1600" b="0" dirty="0">
                <a:latin typeface="微软雅黑" pitchFamily="34" charset="-122"/>
                <a:ea typeface="微软雅黑" pitchFamily="34" charset="-122"/>
              </a:rPr>
              <a:t>*</a:t>
            </a:r>
            <a:r>
              <a:rPr lang="en-US" altLang="zh-CN" sz="1600" b="0" dirty="0" err="1">
                <a:latin typeface="微软雅黑" pitchFamily="34" charset="-122"/>
                <a:ea typeface="微软雅黑" pitchFamily="34" charset="-122"/>
              </a:rPr>
              <a:t>sizeof</a:t>
            </a:r>
            <a:r>
              <a:rPr lang="en-US" altLang="zh-CN" sz="1600" b="0" dirty="0">
                <a:latin typeface="微软雅黑" pitchFamily="34" charset="-122"/>
                <a:ea typeface="微软雅黑" pitchFamily="34" charset="-122"/>
              </a:rPr>
              <a:t>(float) = 48K</a:t>
            </a:r>
          </a:p>
          <a:p>
            <a:pPr marL="0" indent="0">
              <a:buNone/>
            </a:pPr>
            <a:r>
              <a:rPr lang="zh-CN" altLang="en-US" sz="1600" b="0" dirty="0">
                <a:latin typeface="微软雅黑" pitchFamily="34" charset="-122"/>
                <a:ea typeface="微软雅黑" pitchFamily="34" charset="-122"/>
              </a:rPr>
              <a:t>在</a:t>
            </a:r>
            <a:r>
              <a:rPr lang="en-US" altLang="zh-CN" sz="1600" b="0" dirty="0">
                <a:latin typeface="微软雅黑" pitchFamily="34" charset="-122"/>
                <a:ea typeface="微软雅黑" pitchFamily="34" charset="-122"/>
              </a:rPr>
              <a:t>L1CacheSize 64KB</a:t>
            </a:r>
            <a:r>
              <a:rPr lang="zh-CN" altLang="en-US" sz="1600" b="0" dirty="0">
                <a:latin typeface="微软雅黑" pitchFamily="34" charset="-122"/>
                <a:ea typeface="微软雅黑" pitchFamily="34" charset="-122"/>
              </a:rPr>
              <a:t>以内</a:t>
            </a:r>
            <a:endParaRPr lang="en-US" altLang="zh-CN" sz="1600" dirty="0"/>
          </a:p>
          <a:p>
            <a:pPr marL="0" indent="0">
              <a:buNone/>
            </a:pPr>
            <a:endParaRPr lang="zh-CN" altLang="en-US" sz="1600" dirty="0"/>
          </a:p>
        </p:txBody>
      </p:sp>
      <p:sp>
        <p:nvSpPr>
          <p:cNvPr id="4" name="矩形 3"/>
          <p:cNvSpPr/>
          <p:nvPr/>
        </p:nvSpPr>
        <p:spPr>
          <a:xfrm>
            <a:off x="285226" y="1142998"/>
            <a:ext cx="3263317" cy="5076000"/>
          </a:xfrm>
          <a:prstGeom prst="rect">
            <a:avLst/>
          </a:prstGeom>
          <a:ln>
            <a:solidFill>
              <a:srgbClr val="002060"/>
            </a:solidFill>
          </a:ln>
        </p:spPr>
        <p:txBody>
          <a:bodyPr wrap="square" rtlCol="0" anchor="ctr">
            <a:spAutoFit/>
          </a:bodyPr>
          <a:lstStyle/>
          <a:p>
            <a:pPr algn="ctr">
              <a:buFont typeface="Wingdings" pitchFamily="2" charset="2"/>
              <a:buChar char="Ø"/>
            </a:pPr>
            <a:endParaRPr lang="zh-CN" altLang="en-US" sz="1400" dirty="0">
              <a:solidFill>
                <a:srgbClr val="C00000"/>
              </a:solidFill>
            </a:endParaRPr>
          </a:p>
        </p:txBody>
      </p:sp>
      <p:sp>
        <p:nvSpPr>
          <p:cNvPr id="5" name="矩形 4"/>
          <p:cNvSpPr/>
          <p:nvPr/>
        </p:nvSpPr>
        <p:spPr>
          <a:xfrm>
            <a:off x="3548543" y="1142998"/>
            <a:ext cx="3967993" cy="5076000"/>
          </a:xfrm>
          <a:prstGeom prst="rect">
            <a:avLst/>
          </a:prstGeom>
          <a:ln>
            <a:solidFill>
              <a:srgbClr val="002060"/>
            </a:solidFill>
          </a:ln>
        </p:spPr>
        <p:txBody>
          <a:bodyPr wrap="square" rtlCol="0" anchor="ctr">
            <a:spAutoFit/>
          </a:bodyPr>
          <a:lstStyle/>
          <a:p>
            <a:pPr algn="ctr">
              <a:buFont typeface="Wingdings" pitchFamily="2" charset="2"/>
              <a:buChar char="Ø"/>
            </a:pPr>
            <a:endParaRPr lang="zh-CN" altLang="en-US" sz="1400" dirty="0">
              <a:solidFill>
                <a:srgbClr val="C00000"/>
              </a:solidFill>
            </a:endParaRPr>
          </a:p>
        </p:txBody>
      </p:sp>
      <p:sp>
        <p:nvSpPr>
          <p:cNvPr id="7" name="文本框 6"/>
          <p:cNvSpPr txBox="1"/>
          <p:nvPr/>
        </p:nvSpPr>
        <p:spPr>
          <a:xfrm>
            <a:off x="410446" y="1169959"/>
            <a:ext cx="2642532" cy="318782"/>
          </a:xfrm>
          <a:prstGeom prst="rect">
            <a:avLst/>
          </a:prstGeom>
          <a:noFill/>
        </p:spPr>
        <p:txBody>
          <a:bodyPr wrap="square" rtlCol="0">
            <a:noAutofit/>
          </a:bodyPr>
          <a:lstStyle/>
          <a:p>
            <a:r>
              <a:rPr lang="zh-CN" altLang="en-US" sz="1200" b="1" dirty="0">
                <a:solidFill>
                  <a:schemeClr val="bg2"/>
                </a:solidFill>
                <a:latin typeface="微软雅黑" pitchFamily="34" charset="-122"/>
                <a:ea typeface="微软雅黑" pitchFamily="34" charset="-122"/>
              </a:rPr>
              <a:t>优化前代码片段</a:t>
            </a:r>
          </a:p>
        </p:txBody>
      </p:sp>
      <p:sp>
        <p:nvSpPr>
          <p:cNvPr id="8" name="文本框 7"/>
          <p:cNvSpPr txBox="1"/>
          <p:nvPr/>
        </p:nvSpPr>
        <p:spPr>
          <a:xfrm>
            <a:off x="3594209" y="1142999"/>
            <a:ext cx="2642532" cy="350241"/>
          </a:xfrm>
          <a:prstGeom prst="rect">
            <a:avLst/>
          </a:prstGeom>
          <a:noFill/>
        </p:spPr>
        <p:txBody>
          <a:bodyPr wrap="square" rtlCol="0">
            <a:noAutofit/>
          </a:bodyPr>
          <a:lstStyle/>
          <a:p>
            <a:r>
              <a:rPr lang="zh-CN" altLang="en-US" sz="1200" b="1" dirty="0">
                <a:solidFill>
                  <a:schemeClr val="bg2"/>
                </a:solidFill>
                <a:latin typeface="微软雅黑" pitchFamily="34" charset="-122"/>
                <a:ea typeface="微软雅黑" pitchFamily="34" charset="-122"/>
              </a:rPr>
              <a:t>优化后代码片段</a:t>
            </a:r>
          </a:p>
        </p:txBody>
      </p:sp>
      <p:sp>
        <p:nvSpPr>
          <p:cNvPr id="9" name="文本框 8"/>
          <p:cNvSpPr txBox="1"/>
          <p:nvPr/>
        </p:nvSpPr>
        <p:spPr>
          <a:xfrm>
            <a:off x="410446" y="1704657"/>
            <a:ext cx="2972215" cy="1592216"/>
          </a:xfrm>
          <a:prstGeom prst="rect">
            <a:avLst/>
          </a:prstGeom>
          <a:noFill/>
          <a:ln>
            <a:noFill/>
          </a:ln>
        </p:spPr>
        <p:txBody>
          <a:bodyPr wrap="square" rtlCol="0">
            <a:noAutofit/>
          </a:bodyPr>
          <a:lstStyle/>
          <a:p>
            <a:r>
              <a:rPr lang="it-IT" altLang="zh-CN" sz="1050" dirty="0">
                <a:solidFill>
                  <a:schemeClr val="bg2"/>
                </a:solidFill>
                <a:latin typeface="微软雅黑" pitchFamily="34" charset="-122"/>
                <a:ea typeface="微软雅黑" pitchFamily="34" charset="-122"/>
              </a:rPr>
              <a:t>#define M 1600</a:t>
            </a:r>
            <a:endParaRPr lang="en-US" altLang="zh-CN" sz="1050" dirty="0">
              <a:solidFill>
                <a:schemeClr val="bg2"/>
              </a:solidFill>
              <a:latin typeface="微软雅黑" pitchFamily="34" charset="-122"/>
              <a:ea typeface="微软雅黑" pitchFamily="34" charset="-122"/>
            </a:endParaRPr>
          </a:p>
          <a:p>
            <a:r>
              <a:rPr lang="en-US" altLang="zh-CN" sz="1050" dirty="0">
                <a:solidFill>
                  <a:schemeClr val="bg2"/>
                </a:solidFill>
                <a:latin typeface="微软雅黑" pitchFamily="34" charset="-122"/>
                <a:ea typeface="微软雅黑" pitchFamily="34" charset="-122"/>
              </a:rPr>
              <a:t>for(</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i=0; i &lt; </a:t>
            </a:r>
            <a:r>
              <a:rPr lang="en-US" altLang="zh-CN" sz="1050" dirty="0" err="1">
                <a:solidFill>
                  <a:schemeClr val="bg2"/>
                </a:solidFill>
                <a:latin typeface="微软雅黑" pitchFamily="34" charset="-122"/>
                <a:ea typeface="微软雅黑" pitchFamily="34" charset="-122"/>
              </a:rPr>
              <a:t>M;i</a:t>
            </a:r>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for(</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j=0;j &lt; </a:t>
            </a:r>
            <a:r>
              <a:rPr lang="en-US" altLang="zh-CN" sz="1050" dirty="0" err="1">
                <a:solidFill>
                  <a:schemeClr val="bg2"/>
                </a:solidFill>
                <a:latin typeface="微软雅黑" pitchFamily="34" charset="-122"/>
                <a:ea typeface="微软雅黑" pitchFamily="34" charset="-122"/>
              </a:rPr>
              <a:t>M;</a:t>
            </a:r>
            <a:r>
              <a:rPr lang="en-US" altLang="zh-CN" sz="1050" b="1" dirty="0" err="1">
                <a:solidFill>
                  <a:schemeClr val="bg2"/>
                </a:solidFill>
                <a:latin typeface="微软雅黑" pitchFamily="34" charset="-122"/>
                <a:ea typeface="微软雅黑" pitchFamily="34" charset="-122"/>
              </a:rPr>
              <a:t>j</a:t>
            </a:r>
            <a:r>
              <a:rPr lang="en-US" altLang="zh-CN" sz="1050" b="1" dirty="0">
                <a:solidFill>
                  <a:schemeClr val="bg2"/>
                </a:solidFill>
                <a:latin typeface="微软雅黑" pitchFamily="34" charset="-122"/>
                <a:ea typeface="微软雅黑" pitchFamily="34" charset="-122"/>
              </a:rPr>
              <a:t>++</a:t>
            </a:r>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dest</a:t>
            </a:r>
            <a:r>
              <a:rPr lang="en-US" altLang="zh-CN" sz="1050" dirty="0">
                <a:solidFill>
                  <a:schemeClr val="bg2"/>
                </a:solidFill>
                <a:latin typeface="微软雅黑" pitchFamily="34" charset="-122"/>
                <a:ea typeface="微软雅黑" pitchFamily="34" charset="-122"/>
              </a:rPr>
              <a:t>[i][j] = 0;</a:t>
            </a:r>
          </a:p>
          <a:p>
            <a:r>
              <a:rPr lang="en-US" altLang="zh-CN" sz="1050" dirty="0">
                <a:solidFill>
                  <a:schemeClr val="bg2"/>
                </a:solidFill>
                <a:latin typeface="微软雅黑" pitchFamily="34" charset="-122"/>
                <a:ea typeface="微软雅黑" pitchFamily="34" charset="-122"/>
              </a:rPr>
              <a:t>        for(</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k=0; k &lt; </a:t>
            </a:r>
            <a:r>
              <a:rPr lang="en-US" altLang="zh-CN" sz="1050" dirty="0" err="1">
                <a:solidFill>
                  <a:schemeClr val="bg2"/>
                </a:solidFill>
                <a:latin typeface="微软雅黑" pitchFamily="34" charset="-122"/>
                <a:ea typeface="微软雅黑" pitchFamily="34" charset="-122"/>
              </a:rPr>
              <a:t>M;</a:t>
            </a:r>
            <a:r>
              <a:rPr lang="en-US" altLang="zh-CN" sz="1050" b="1" dirty="0" err="1">
                <a:solidFill>
                  <a:schemeClr val="bg2"/>
                </a:solidFill>
                <a:latin typeface="微软雅黑" pitchFamily="34" charset="-122"/>
                <a:ea typeface="微软雅黑" pitchFamily="34" charset="-122"/>
              </a:rPr>
              <a:t>k</a:t>
            </a:r>
            <a:r>
              <a:rPr lang="en-US" altLang="zh-CN" sz="1050" b="1" dirty="0">
                <a:solidFill>
                  <a:schemeClr val="bg2"/>
                </a:solidFill>
                <a:latin typeface="微软雅黑" pitchFamily="34" charset="-122"/>
                <a:ea typeface="微软雅黑" pitchFamily="34" charset="-122"/>
              </a:rPr>
              <a:t>++</a:t>
            </a:r>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dest</a:t>
            </a:r>
            <a:r>
              <a:rPr lang="en-US" altLang="zh-CN" sz="1050" dirty="0">
                <a:solidFill>
                  <a:schemeClr val="bg2"/>
                </a:solidFill>
                <a:latin typeface="微软雅黑" pitchFamily="34" charset="-122"/>
                <a:ea typeface="微软雅黑" pitchFamily="34" charset="-122"/>
              </a:rPr>
              <a:t>[i][j] += src1[i][k] * src2[k][j];</a:t>
            </a:r>
          </a:p>
          <a:p>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a:t>
            </a:r>
          </a:p>
        </p:txBody>
      </p:sp>
      <p:sp>
        <p:nvSpPr>
          <p:cNvPr id="10" name="文本框 9"/>
          <p:cNvSpPr txBox="1"/>
          <p:nvPr/>
        </p:nvSpPr>
        <p:spPr>
          <a:xfrm>
            <a:off x="3714425" y="1520200"/>
            <a:ext cx="3636703" cy="2496825"/>
          </a:xfrm>
          <a:prstGeom prst="rect">
            <a:avLst/>
          </a:prstGeom>
          <a:noFill/>
          <a:ln>
            <a:noFill/>
          </a:ln>
        </p:spPr>
        <p:txBody>
          <a:bodyPr wrap="square" rtlCol="0">
            <a:noAutofit/>
          </a:bodyPr>
          <a:lstStyle/>
          <a:p>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T = 64;//</a:t>
            </a:r>
          </a:p>
          <a:p>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N = M/T;//25</a:t>
            </a:r>
          </a:p>
          <a:p>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k = 0;</a:t>
            </a:r>
          </a:p>
          <a:p>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i = 0;</a:t>
            </a:r>
          </a:p>
          <a:p>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j = 0;</a:t>
            </a:r>
          </a:p>
          <a:p>
            <a:r>
              <a:rPr lang="en-US" altLang="zh-CN" sz="1050" dirty="0">
                <a:solidFill>
                  <a:schemeClr val="bg2"/>
                </a:solidFill>
                <a:latin typeface="微软雅黑" pitchFamily="34" charset="-122"/>
                <a:ea typeface="微软雅黑" pitchFamily="34" charset="-122"/>
              </a:rPr>
              <a:t>for(</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kt</a:t>
            </a:r>
            <a:r>
              <a:rPr lang="en-US" altLang="zh-CN" sz="1050" dirty="0">
                <a:solidFill>
                  <a:schemeClr val="bg2"/>
                </a:solidFill>
                <a:latin typeface="微软雅黑" pitchFamily="34" charset="-122"/>
                <a:ea typeface="微软雅黑" pitchFamily="34" charset="-122"/>
              </a:rPr>
              <a:t> = 0; </a:t>
            </a:r>
            <a:r>
              <a:rPr lang="en-US" altLang="zh-CN" sz="1050" dirty="0" err="1">
                <a:solidFill>
                  <a:schemeClr val="bg2"/>
                </a:solidFill>
                <a:latin typeface="微软雅黑" pitchFamily="34" charset="-122"/>
                <a:ea typeface="微软雅黑" pitchFamily="34" charset="-122"/>
              </a:rPr>
              <a:t>kt</a:t>
            </a:r>
            <a:r>
              <a:rPr lang="en-US" altLang="zh-CN" sz="1050" dirty="0">
                <a:solidFill>
                  <a:schemeClr val="bg2"/>
                </a:solidFill>
                <a:latin typeface="微软雅黑" pitchFamily="34" charset="-122"/>
                <a:ea typeface="微软雅黑" pitchFamily="34" charset="-122"/>
              </a:rPr>
              <a:t> &lt; N; ++ </a:t>
            </a:r>
            <a:r>
              <a:rPr lang="en-US" altLang="zh-CN" sz="1050" dirty="0" err="1">
                <a:solidFill>
                  <a:schemeClr val="bg2"/>
                </a:solidFill>
                <a:latin typeface="微软雅黑" pitchFamily="34" charset="-122"/>
                <a:ea typeface="微软雅黑" pitchFamily="34" charset="-122"/>
              </a:rPr>
              <a:t>kt</a:t>
            </a:r>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    for(</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it=0; it&lt;N; ++it){</a:t>
            </a:r>
          </a:p>
          <a:p>
            <a:r>
              <a:rPr lang="en-US" altLang="zh-CN" sz="1050" dirty="0">
                <a:solidFill>
                  <a:schemeClr val="bg2"/>
                </a:solidFill>
                <a:latin typeface="微软雅黑" pitchFamily="34" charset="-122"/>
                <a:ea typeface="微软雅黑" pitchFamily="34" charset="-122"/>
              </a:rPr>
              <a:t>        for(</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jt</a:t>
            </a:r>
            <a:r>
              <a:rPr lang="en-US" altLang="zh-CN" sz="1050" dirty="0">
                <a:solidFill>
                  <a:schemeClr val="bg2"/>
                </a:solidFill>
                <a:latin typeface="微软雅黑" pitchFamily="34" charset="-122"/>
                <a:ea typeface="微软雅黑" pitchFamily="34" charset="-122"/>
              </a:rPr>
              <a:t>=0; </a:t>
            </a:r>
            <a:r>
              <a:rPr lang="en-US" altLang="zh-CN" sz="1050" dirty="0" err="1">
                <a:solidFill>
                  <a:schemeClr val="bg2"/>
                </a:solidFill>
                <a:latin typeface="微软雅黑" pitchFamily="34" charset="-122"/>
                <a:ea typeface="微软雅黑" pitchFamily="34" charset="-122"/>
              </a:rPr>
              <a:t>jt</a:t>
            </a:r>
            <a:r>
              <a:rPr lang="en-US" altLang="zh-CN" sz="1050" dirty="0">
                <a:solidFill>
                  <a:schemeClr val="bg2"/>
                </a:solidFill>
                <a:latin typeface="微软雅黑" pitchFamily="34" charset="-122"/>
                <a:ea typeface="微软雅黑" pitchFamily="34" charset="-122"/>
              </a:rPr>
              <a:t>&lt;N; ++</a:t>
            </a:r>
            <a:r>
              <a:rPr lang="en-US" altLang="zh-CN" sz="1050" dirty="0" err="1">
                <a:solidFill>
                  <a:schemeClr val="bg2"/>
                </a:solidFill>
                <a:latin typeface="微软雅黑" pitchFamily="34" charset="-122"/>
                <a:ea typeface="微软雅黑" pitchFamily="34" charset="-122"/>
              </a:rPr>
              <a:t>jt</a:t>
            </a:r>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ktt</a:t>
            </a:r>
            <a:r>
              <a:rPr lang="en-US" altLang="zh-CN" sz="1050" dirty="0">
                <a:solidFill>
                  <a:schemeClr val="bg2"/>
                </a:solidFill>
                <a:latin typeface="微软雅黑" pitchFamily="34" charset="-122"/>
                <a:ea typeface="微软雅黑" pitchFamily="34" charset="-122"/>
              </a:rPr>
              <a:t> = </a:t>
            </a:r>
            <a:r>
              <a:rPr lang="en-US" altLang="zh-CN" sz="1050" dirty="0" err="1">
                <a:solidFill>
                  <a:schemeClr val="bg2"/>
                </a:solidFill>
                <a:latin typeface="微软雅黑" pitchFamily="34" charset="-122"/>
                <a:ea typeface="微软雅黑" pitchFamily="34" charset="-122"/>
              </a:rPr>
              <a:t>kt</a:t>
            </a:r>
            <a:r>
              <a:rPr lang="en-US" altLang="zh-CN" sz="1050" dirty="0">
                <a:solidFill>
                  <a:schemeClr val="bg2"/>
                </a:solidFill>
                <a:latin typeface="微软雅黑" pitchFamily="34" charset="-122"/>
                <a:ea typeface="微软雅黑" pitchFamily="34" charset="-122"/>
              </a:rPr>
              <a:t>*T;</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itt</a:t>
            </a:r>
            <a:r>
              <a:rPr lang="en-US" altLang="zh-CN" sz="1050" dirty="0">
                <a:solidFill>
                  <a:schemeClr val="bg2"/>
                </a:solidFill>
                <a:latin typeface="微软雅黑" pitchFamily="34" charset="-122"/>
                <a:ea typeface="微软雅黑" pitchFamily="34" charset="-122"/>
              </a:rPr>
              <a:t> = it*T;</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jtt</a:t>
            </a:r>
            <a:r>
              <a:rPr lang="en-US" altLang="zh-CN" sz="1050" dirty="0">
                <a:solidFill>
                  <a:schemeClr val="bg2"/>
                </a:solidFill>
                <a:latin typeface="微软雅黑" pitchFamily="34" charset="-122"/>
                <a:ea typeface="微软雅黑" pitchFamily="34" charset="-122"/>
              </a:rPr>
              <a:t> = </a:t>
            </a:r>
            <a:r>
              <a:rPr lang="en-US" altLang="zh-CN" sz="1050" dirty="0" err="1">
                <a:solidFill>
                  <a:schemeClr val="bg2"/>
                </a:solidFill>
                <a:latin typeface="微软雅黑" pitchFamily="34" charset="-122"/>
                <a:ea typeface="微软雅黑" pitchFamily="34" charset="-122"/>
              </a:rPr>
              <a:t>jt</a:t>
            </a:r>
            <a:r>
              <a:rPr lang="en-US" altLang="zh-CN" sz="1050" dirty="0">
                <a:solidFill>
                  <a:schemeClr val="bg2"/>
                </a:solidFill>
                <a:latin typeface="微软雅黑" pitchFamily="34" charset="-122"/>
                <a:ea typeface="微软雅黑" pitchFamily="34" charset="-122"/>
              </a:rPr>
              <a:t>*T;</a:t>
            </a:r>
          </a:p>
          <a:p>
            <a:r>
              <a:rPr lang="en-US" altLang="zh-CN" sz="1050" dirty="0">
                <a:solidFill>
                  <a:schemeClr val="bg2"/>
                </a:solidFill>
                <a:latin typeface="微软雅黑" pitchFamily="34" charset="-122"/>
                <a:ea typeface="微软雅黑" pitchFamily="34" charset="-122"/>
              </a:rPr>
              <a:t>            for(k = </a:t>
            </a:r>
            <a:r>
              <a:rPr lang="en-US" altLang="zh-CN" sz="1050" dirty="0" err="1">
                <a:solidFill>
                  <a:schemeClr val="bg2"/>
                </a:solidFill>
                <a:latin typeface="微软雅黑" pitchFamily="34" charset="-122"/>
                <a:ea typeface="微软雅黑" pitchFamily="34" charset="-122"/>
              </a:rPr>
              <a:t>ktt</a:t>
            </a:r>
            <a:r>
              <a:rPr lang="en-US" altLang="zh-CN" sz="1050" dirty="0">
                <a:solidFill>
                  <a:schemeClr val="bg2"/>
                </a:solidFill>
                <a:latin typeface="微软雅黑" pitchFamily="34" charset="-122"/>
                <a:ea typeface="微软雅黑" pitchFamily="34" charset="-122"/>
              </a:rPr>
              <a:t>; k&lt;</a:t>
            </a:r>
            <a:r>
              <a:rPr lang="en-US" altLang="zh-CN" sz="1050" dirty="0" err="1">
                <a:solidFill>
                  <a:schemeClr val="bg2"/>
                </a:solidFill>
                <a:latin typeface="微软雅黑" pitchFamily="34" charset="-122"/>
                <a:ea typeface="微软雅黑" pitchFamily="34" charset="-122"/>
              </a:rPr>
              <a:t>ktt+T</a:t>
            </a:r>
            <a:r>
              <a:rPr lang="en-US" altLang="zh-CN" sz="1050" dirty="0">
                <a:solidFill>
                  <a:schemeClr val="bg2"/>
                </a:solidFill>
                <a:latin typeface="微软雅黑" pitchFamily="34" charset="-122"/>
                <a:ea typeface="微软雅黑" pitchFamily="34" charset="-122"/>
              </a:rPr>
              <a:t>; ++k){</a:t>
            </a:r>
          </a:p>
          <a:p>
            <a:r>
              <a:rPr lang="en-US" altLang="zh-CN" sz="1050" dirty="0">
                <a:solidFill>
                  <a:schemeClr val="bg2"/>
                </a:solidFill>
                <a:latin typeface="微软雅黑" pitchFamily="34" charset="-122"/>
                <a:ea typeface="微软雅黑" pitchFamily="34" charset="-122"/>
              </a:rPr>
              <a:t>               for(i = </a:t>
            </a:r>
            <a:r>
              <a:rPr lang="en-US" altLang="zh-CN" sz="1050" dirty="0" err="1">
                <a:solidFill>
                  <a:schemeClr val="bg2"/>
                </a:solidFill>
                <a:latin typeface="微软雅黑" pitchFamily="34" charset="-122"/>
                <a:ea typeface="微软雅黑" pitchFamily="34" charset="-122"/>
              </a:rPr>
              <a:t>itt</a:t>
            </a:r>
            <a:r>
              <a:rPr lang="en-US" altLang="zh-CN" sz="1050" dirty="0">
                <a:solidFill>
                  <a:schemeClr val="bg2"/>
                </a:solidFill>
                <a:latin typeface="微软雅黑" pitchFamily="34" charset="-122"/>
                <a:ea typeface="微软雅黑" pitchFamily="34" charset="-122"/>
              </a:rPr>
              <a:t>; i&lt;</a:t>
            </a:r>
            <a:r>
              <a:rPr lang="en-US" altLang="zh-CN" sz="1050" dirty="0" err="1">
                <a:solidFill>
                  <a:schemeClr val="bg2"/>
                </a:solidFill>
                <a:latin typeface="微软雅黑" pitchFamily="34" charset="-122"/>
                <a:ea typeface="微软雅黑" pitchFamily="34" charset="-122"/>
              </a:rPr>
              <a:t>itt+T</a:t>
            </a:r>
            <a:r>
              <a:rPr lang="en-US" altLang="zh-CN" sz="1050" dirty="0">
                <a:solidFill>
                  <a:schemeClr val="bg2"/>
                </a:solidFill>
                <a:latin typeface="微软雅黑" pitchFamily="34" charset="-122"/>
                <a:ea typeface="微软雅黑" pitchFamily="34" charset="-122"/>
              </a:rPr>
              <a:t>; ++i){</a:t>
            </a:r>
          </a:p>
          <a:p>
            <a:r>
              <a:rPr lang="en-US" altLang="zh-CN" sz="1050" dirty="0">
                <a:solidFill>
                  <a:schemeClr val="bg2"/>
                </a:solidFill>
                <a:latin typeface="微软雅黑" pitchFamily="34" charset="-122"/>
                <a:ea typeface="微软雅黑" pitchFamily="34" charset="-122"/>
              </a:rPr>
              <a:t>                   float r = src1[i][k];</a:t>
            </a:r>
          </a:p>
          <a:p>
            <a:r>
              <a:rPr lang="en-US" altLang="zh-CN" sz="1050" dirty="0">
                <a:solidFill>
                  <a:schemeClr val="bg2"/>
                </a:solidFill>
                <a:latin typeface="微软雅黑" pitchFamily="34" charset="-122"/>
                <a:ea typeface="微软雅黑" pitchFamily="34" charset="-122"/>
              </a:rPr>
              <a:t>                   for(j=</a:t>
            </a:r>
            <a:r>
              <a:rPr lang="en-US" altLang="zh-CN" sz="1050" dirty="0" err="1">
                <a:solidFill>
                  <a:schemeClr val="bg2"/>
                </a:solidFill>
                <a:latin typeface="微软雅黑" pitchFamily="34" charset="-122"/>
                <a:ea typeface="微软雅黑" pitchFamily="34" charset="-122"/>
              </a:rPr>
              <a:t>jtt</a:t>
            </a:r>
            <a:r>
              <a:rPr lang="en-US" altLang="zh-CN" sz="1050" dirty="0">
                <a:solidFill>
                  <a:schemeClr val="bg2"/>
                </a:solidFill>
                <a:latin typeface="微软雅黑" pitchFamily="34" charset="-122"/>
                <a:ea typeface="微软雅黑" pitchFamily="34" charset="-122"/>
              </a:rPr>
              <a:t>; j&lt;</a:t>
            </a:r>
            <a:r>
              <a:rPr lang="en-US" altLang="zh-CN" sz="1050" dirty="0" err="1">
                <a:solidFill>
                  <a:schemeClr val="bg2"/>
                </a:solidFill>
                <a:latin typeface="微软雅黑" pitchFamily="34" charset="-122"/>
                <a:ea typeface="微软雅黑" pitchFamily="34" charset="-122"/>
              </a:rPr>
              <a:t>jtt+T</a:t>
            </a:r>
            <a:r>
              <a:rPr lang="en-US" altLang="zh-CN" sz="1050" dirty="0">
                <a:solidFill>
                  <a:schemeClr val="bg2"/>
                </a:solidFill>
                <a:latin typeface="微软雅黑" pitchFamily="34" charset="-122"/>
                <a:ea typeface="微软雅黑" pitchFamily="34" charset="-122"/>
              </a:rPr>
              <a:t>; ++j){</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dest</a:t>
            </a:r>
            <a:r>
              <a:rPr lang="en-US" altLang="zh-CN" sz="1050" dirty="0">
                <a:solidFill>
                  <a:schemeClr val="bg2"/>
                </a:solidFill>
                <a:latin typeface="微软雅黑" pitchFamily="34" charset="-122"/>
                <a:ea typeface="微软雅黑" pitchFamily="34" charset="-122"/>
              </a:rPr>
              <a:t>[i][j] += r *src2[k][j];</a:t>
            </a:r>
          </a:p>
          <a:p>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a:t>
            </a:r>
          </a:p>
        </p:txBody>
      </p:sp>
      <p:sp>
        <p:nvSpPr>
          <p:cNvPr id="11" name="文本框 10"/>
          <p:cNvSpPr txBox="1"/>
          <p:nvPr/>
        </p:nvSpPr>
        <p:spPr>
          <a:xfrm>
            <a:off x="312058" y="4475844"/>
            <a:ext cx="2642532" cy="318782"/>
          </a:xfrm>
          <a:prstGeom prst="rect">
            <a:avLst/>
          </a:prstGeom>
          <a:noFill/>
        </p:spPr>
        <p:txBody>
          <a:bodyPr wrap="square" rtlCol="0">
            <a:noAutofit/>
          </a:bodyPr>
          <a:lstStyle/>
          <a:p>
            <a:r>
              <a:rPr lang="zh-CN" altLang="en-US" sz="1200" b="1" dirty="0">
                <a:solidFill>
                  <a:schemeClr val="bg2"/>
                </a:solidFill>
                <a:latin typeface="微软雅黑" pitchFamily="34" charset="-122"/>
                <a:ea typeface="微软雅黑" pitchFamily="34" charset="-122"/>
              </a:rPr>
              <a:t>优化前性能</a:t>
            </a:r>
          </a:p>
        </p:txBody>
      </p:sp>
      <p:sp>
        <p:nvSpPr>
          <p:cNvPr id="12" name="文本框 11"/>
          <p:cNvSpPr txBox="1"/>
          <p:nvPr/>
        </p:nvSpPr>
        <p:spPr>
          <a:xfrm>
            <a:off x="3654233" y="4415314"/>
            <a:ext cx="3268350" cy="438642"/>
          </a:xfrm>
          <a:prstGeom prst="rect">
            <a:avLst/>
          </a:prstGeom>
          <a:solidFill>
            <a:schemeClr val="bg1"/>
          </a:solidFill>
        </p:spPr>
        <p:txBody>
          <a:bodyPr wrap="square" rtlCol="0">
            <a:noAutofit/>
          </a:bodyPr>
          <a:lstStyle/>
          <a:p>
            <a:r>
              <a:rPr lang="zh-CN" altLang="en-US" sz="1200" b="1" dirty="0">
                <a:solidFill>
                  <a:schemeClr val="bg2"/>
                </a:solidFill>
                <a:latin typeface="微软雅黑" pitchFamily="34" charset="-122"/>
                <a:ea typeface="微软雅黑" pitchFamily="34" charset="-122"/>
              </a:rPr>
              <a:t>优化后性能</a:t>
            </a:r>
            <a:endParaRPr lang="en-US" altLang="zh-CN" sz="1200" b="1" dirty="0">
              <a:solidFill>
                <a:schemeClr val="bg2"/>
              </a:solidFill>
              <a:latin typeface="微软雅黑" pitchFamily="34" charset="-122"/>
              <a:ea typeface="微软雅黑" pitchFamily="34" charset="-122"/>
            </a:endParaRPr>
          </a:p>
          <a:p>
            <a:r>
              <a:rPr lang="en-US" altLang="zh-CN" sz="1200" dirty="0">
                <a:solidFill>
                  <a:schemeClr val="bg2"/>
                </a:solidFill>
                <a:latin typeface="微软雅黑" pitchFamily="34" charset="-122"/>
                <a:ea typeface="微软雅黑" pitchFamily="34" charset="-122"/>
              </a:rPr>
              <a:t>Cache miss</a:t>
            </a:r>
            <a:r>
              <a:rPr lang="zh-CN" altLang="en-US" sz="1200" dirty="0">
                <a:solidFill>
                  <a:schemeClr val="bg2"/>
                </a:solidFill>
                <a:latin typeface="微软雅黑" pitchFamily="34" charset="-122"/>
                <a:ea typeface="微软雅黑" pitchFamily="34" charset="-122"/>
              </a:rPr>
              <a:t>降低。运行时间降低一半以上</a:t>
            </a:r>
          </a:p>
        </p:txBody>
      </p:sp>
      <p:pic>
        <p:nvPicPr>
          <p:cNvPr id="13" name="图片 12"/>
          <p:cNvPicPr>
            <a:picLocks noChangeAspect="1"/>
          </p:cNvPicPr>
          <p:nvPr/>
        </p:nvPicPr>
        <p:blipFill>
          <a:blip r:embed="rId2"/>
          <a:stretch>
            <a:fillRect/>
          </a:stretch>
        </p:blipFill>
        <p:spPr>
          <a:xfrm>
            <a:off x="362860" y="4837838"/>
            <a:ext cx="3079993" cy="1286054"/>
          </a:xfrm>
          <a:prstGeom prst="rect">
            <a:avLst/>
          </a:prstGeom>
        </p:spPr>
      </p:pic>
      <p:sp>
        <p:nvSpPr>
          <p:cNvPr id="15" name="文本框 14"/>
          <p:cNvSpPr txBox="1"/>
          <p:nvPr/>
        </p:nvSpPr>
        <p:spPr>
          <a:xfrm>
            <a:off x="285226" y="779399"/>
            <a:ext cx="6785319" cy="246021"/>
          </a:xfrm>
          <a:prstGeom prst="rect">
            <a:avLst/>
          </a:prstGeom>
          <a:noFill/>
          <a:ln>
            <a:noFill/>
          </a:ln>
        </p:spPr>
        <p:txBody>
          <a:bodyPr wrap="square" rtlCol="0">
            <a:noAutofit/>
          </a:bodyPr>
          <a:lstStyle/>
          <a:p>
            <a:r>
              <a:rPr lang="zh-CN" altLang="en-US" sz="1050" dirty="0">
                <a:solidFill>
                  <a:schemeClr val="bg2"/>
                </a:solidFill>
                <a:latin typeface="微软雅黑" pitchFamily="34" charset="-122"/>
                <a:ea typeface="微软雅黑" pitchFamily="34" charset="-122"/>
              </a:rPr>
              <a:t>优化示例：</a:t>
            </a:r>
            <a:r>
              <a:rPr lang="en-US" altLang="zh-CN" sz="1050" dirty="0">
                <a:solidFill>
                  <a:schemeClr val="bg2"/>
                </a:solidFill>
                <a:latin typeface="微软雅黑" pitchFamily="34" charset="-122"/>
                <a:ea typeface="微软雅黑" pitchFamily="34" charset="-122"/>
              </a:rPr>
              <a:t>1. </a:t>
            </a:r>
            <a:r>
              <a:rPr lang="zh-CN" altLang="en-US" sz="1050" dirty="0">
                <a:solidFill>
                  <a:schemeClr val="bg2"/>
                </a:solidFill>
                <a:latin typeface="微软雅黑" pitchFamily="34" charset="-122"/>
                <a:ea typeface="微软雅黑" pitchFamily="34" charset="-122"/>
              </a:rPr>
              <a:t>假设是行列数相同</a:t>
            </a:r>
            <a:r>
              <a:rPr lang="en-US" altLang="zh-CN" sz="1050" dirty="0">
                <a:solidFill>
                  <a:schemeClr val="bg2"/>
                </a:solidFill>
                <a:latin typeface="微软雅黑" pitchFamily="34" charset="-122"/>
                <a:ea typeface="微软雅黑" pitchFamily="34" charset="-122"/>
              </a:rPr>
              <a:t>(M)</a:t>
            </a:r>
            <a:r>
              <a:rPr lang="zh-CN" altLang="en-US" sz="1050" dirty="0">
                <a:solidFill>
                  <a:schemeClr val="bg2"/>
                </a:solidFill>
                <a:latin typeface="微软雅黑" pitchFamily="34" charset="-122"/>
                <a:ea typeface="微软雅黑" pitchFamily="34" charset="-122"/>
              </a:rPr>
              <a:t>的</a:t>
            </a:r>
            <a:r>
              <a:rPr lang="en-US" altLang="zh-CN" sz="1050" dirty="0">
                <a:solidFill>
                  <a:schemeClr val="bg2"/>
                </a:solidFill>
                <a:latin typeface="微软雅黑" pitchFamily="34" charset="-122"/>
                <a:ea typeface="微软雅黑" pitchFamily="34" charset="-122"/>
              </a:rPr>
              <a:t>float</a:t>
            </a:r>
            <a:r>
              <a:rPr lang="zh-CN" altLang="en-US" sz="1050" dirty="0">
                <a:solidFill>
                  <a:schemeClr val="bg2"/>
                </a:solidFill>
                <a:latin typeface="微软雅黑" pitchFamily="34" charset="-122"/>
                <a:ea typeface="微软雅黑" pitchFamily="34" charset="-122"/>
              </a:rPr>
              <a:t>方阵相乘。</a:t>
            </a:r>
            <a:r>
              <a:rPr lang="en-US" altLang="zh-CN" sz="1050" dirty="0">
                <a:solidFill>
                  <a:schemeClr val="bg2"/>
                </a:solidFill>
                <a:latin typeface="微软雅黑" pitchFamily="34" charset="-122"/>
                <a:ea typeface="微软雅黑" pitchFamily="34" charset="-122"/>
              </a:rPr>
              <a:t>2. </a:t>
            </a:r>
            <a:r>
              <a:rPr lang="zh-CN" altLang="en-US" sz="1050" dirty="0">
                <a:solidFill>
                  <a:schemeClr val="bg2"/>
                </a:solidFill>
                <a:latin typeface="微软雅黑" pitchFamily="34" charset="-122"/>
                <a:ea typeface="微软雅黑" pitchFamily="34" charset="-122"/>
              </a:rPr>
              <a:t>为说明简单起见，假设指定</a:t>
            </a:r>
            <a:r>
              <a:rPr lang="en-US" altLang="zh-CN" sz="1050" dirty="0">
                <a:solidFill>
                  <a:schemeClr val="bg2"/>
                </a:solidFill>
                <a:latin typeface="微软雅黑" pitchFamily="34" charset="-122"/>
                <a:ea typeface="微软雅黑" pitchFamily="34" charset="-122"/>
              </a:rPr>
              <a:t>T</a:t>
            </a:r>
            <a:r>
              <a:rPr lang="zh-CN" altLang="en-US" sz="1050" dirty="0">
                <a:solidFill>
                  <a:schemeClr val="bg2"/>
                </a:solidFill>
                <a:latin typeface="微软雅黑" pitchFamily="34" charset="-122"/>
                <a:ea typeface="微软雅黑" pitchFamily="34" charset="-122"/>
              </a:rPr>
              <a:t>能为</a:t>
            </a:r>
            <a:r>
              <a:rPr lang="en-US" altLang="zh-CN" sz="1050" dirty="0">
                <a:solidFill>
                  <a:schemeClr val="bg2"/>
                </a:solidFill>
                <a:latin typeface="微软雅黑" pitchFamily="34" charset="-122"/>
                <a:ea typeface="微软雅黑" pitchFamily="34" charset="-122"/>
              </a:rPr>
              <a:t>M</a:t>
            </a:r>
            <a:r>
              <a:rPr lang="zh-CN" altLang="en-US" sz="1050" dirty="0">
                <a:solidFill>
                  <a:schemeClr val="bg2"/>
                </a:solidFill>
                <a:latin typeface="微软雅黑" pitchFamily="34" charset="-122"/>
                <a:ea typeface="微软雅黑" pitchFamily="34" charset="-122"/>
              </a:rPr>
              <a:t>整除的倍数</a:t>
            </a:r>
            <a:endParaRPr lang="en-US" altLang="zh-CN" sz="1050" dirty="0">
              <a:solidFill>
                <a:schemeClr val="bg2"/>
              </a:solidFill>
              <a:latin typeface="微软雅黑" pitchFamily="34" charset="-122"/>
              <a:ea typeface="微软雅黑" pitchFamily="34" charset="-122"/>
            </a:endParaRPr>
          </a:p>
        </p:txBody>
      </p:sp>
      <p:pic>
        <p:nvPicPr>
          <p:cNvPr id="37" name="图片 36"/>
          <p:cNvPicPr>
            <a:picLocks noChangeAspect="1"/>
          </p:cNvPicPr>
          <p:nvPr/>
        </p:nvPicPr>
        <p:blipFill>
          <a:blip r:embed="rId3"/>
          <a:stretch>
            <a:fillRect/>
          </a:stretch>
        </p:blipFill>
        <p:spPr>
          <a:xfrm>
            <a:off x="3608735" y="4837838"/>
            <a:ext cx="3658111" cy="1305107"/>
          </a:xfrm>
          <a:prstGeom prst="rect">
            <a:avLst/>
          </a:prstGeom>
        </p:spPr>
      </p:pic>
      <p:sp>
        <p:nvSpPr>
          <p:cNvPr id="38" name="矩形 37"/>
          <p:cNvSpPr/>
          <p:nvPr/>
        </p:nvSpPr>
        <p:spPr>
          <a:xfrm>
            <a:off x="7742990" y="4017025"/>
            <a:ext cx="962418" cy="1003549"/>
          </a:xfrm>
          <a:prstGeom prst="rect">
            <a:avLst/>
          </a:prstGeom>
          <a:solidFill>
            <a:srgbClr val="92D050"/>
          </a:solidFill>
          <a:ln>
            <a:solidFill>
              <a:schemeClr val="bg2"/>
            </a:solidFill>
          </a:ln>
        </p:spPr>
        <p:txBody>
          <a:bodyPr wrap="square" rtlCol="0" anchor="ctr">
            <a:spAutoFit/>
          </a:bodyPr>
          <a:lstStyle/>
          <a:p>
            <a:pPr algn="ctr">
              <a:buFont typeface="Wingdings" pitchFamily="2" charset="2"/>
              <a:buChar char="Ø"/>
            </a:pPr>
            <a:endParaRPr lang="zh-CN" altLang="en-US" sz="1400" dirty="0">
              <a:solidFill>
                <a:srgbClr val="C00000"/>
              </a:solidFill>
            </a:endParaRPr>
          </a:p>
        </p:txBody>
      </p:sp>
      <p:sp>
        <p:nvSpPr>
          <p:cNvPr id="39" name="矩形 38"/>
          <p:cNvSpPr/>
          <p:nvPr/>
        </p:nvSpPr>
        <p:spPr>
          <a:xfrm>
            <a:off x="9111430" y="4016404"/>
            <a:ext cx="1007996" cy="1004170"/>
          </a:xfrm>
          <a:prstGeom prst="rect">
            <a:avLst/>
          </a:prstGeom>
          <a:solidFill>
            <a:srgbClr val="92D050"/>
          </a:solidFill>
          <a:ln>
            <a:solidFill>
              <a:schemeClr val="bg2"/>
            </a:solidFill>
          </a:ln>
        </p:spPr>
        <p:txBody>
          <a:bodyPr wrap="square" rtlCol="0" anchor="ctr">
            <a:spAutoFit/>
          </a:bodyPr>
          <a:lstStyle/>
          <a:p>
            <a:pPr algn="ctr">
              <a:buFont typeface="Wingdings" pitchFamily="2" charset="2"/>
              <a:buChar char="Ø"/>
            </a:pPr>
            <a:endParaRPr lang="zh-CN" altLang="en-US" sz="1400" dirty="0">
              <a:solidFill>
                <a:srgbClr val="C00000"/>
              </a:solidFill>
            </a:endParaRPr>
          </a:p>
        </p:txBody>
      </p:sp>
      <p:sp>
        <p:nvSpPr>
          <p:cNvPr id="40" name="矩形 39"/>
          <p:cNvSpPr/>
          <p:nvPr/>
        </p:nvSpPr>
        <p:spPr>
          <a:xfrm>
            <a:off x="10824918" y="4007778"/>
            <a:ext cx="1027774" cy="1012796"/>
          </a:xfrm>
          <a:prstGeom prst="rect">
            <a:avLst/>
          </a:prstGeom>
          <a:solidFill>
            <a:srgbClr val="92D050"/>
          </a:solidFill>
          <a:ln>
            <a:solidFill>
              <a:schemeClr val="bg2"/>
            </a:solidFill>
          </a:ln>
        </p:spPr>
        <p:txBody>
          <a:bodyPr wrap="square" rtlCol="0" anchor="ctr">
            <a:spAutoFit/>
          </a:bodyPr>
          <a:lstStyle/>
          <a:p>
            <a:pPr algn="ctr">
              <a:buFont typeface="Wingdings" pitchFamily="2" charset="2"/>
              <a:buChar char="Ø"/>
            </a:pPr>
            <a:endParaRPr lang="zh-CN" altLang="en-US" sz="1400" dirty="0">
              <a:solidFill>
                <a:srgbClr val="C00000"/>
              </a:solidFill>
            </a:endParaRPr>
          </a:p>
        </p:txBody>
      </p:sp>
      <p:sp>
        <p:nvSpPr>
          <p:cNvPr id="41" name="文本框 40"/>
          <p:cNvSpPr txBox="1"/>
          <p:nvPr/>
        </p:nvSpPr>
        <p:spPr>
          <a:xfrm>
            <a:off x="7466402" y="4411670"/>
            <a:ext cx="388310" cy="348776"/>
          </a:xfrm>
          <a:prstGeom prst="rect">
            <a:avLst/>
          </a:prstGeom>
          <a:noFill/>
        </p:spPr>
        <p:txBody>
          <a:bodyPr wrap="square" rtlCol="0">
            <a:noAutofit/>
          </a:bodyPr>
          <a:lstStyle/>
          <a:p>
            <a:r>
              <a:rPr lang="en-US" altLang="zh-CN" sz="1200" b="1" dirty="0">
                <a:solidFill>
                  <a:schemeClr val="bg2"/>
                </a:solidFill>
                <a:latin typeface="微软雅黑" pitchFamily="34" charset="-122"/>
                <a:ea typeface="微软雅黑" pitchFamily="34" charset="-122"/>
              </a:rPr>
              <a:t>64</a:t>
            </a:r>
            <a:endParaRPr lang="zh-CN" altLang="en-US" sz="1200" b="1" dirty="0">
              <a:solidFill>
                <a:schemeClr val="bg2"/>
              </a:solidFill>
              <a:latin typeface="微软雅黑" pitchFamily="34" charset="-122"/>
              <a:ea typeface="微软雅黑" pitchFamily="34" charset="-122"/>
            </a:endParaRPr>
          </a:p>
        </p:txBody>
      </p:sp>
      <p:sp>
        <p:nvSpPr>
          <p:cNvPr id="42" name="文本框 41"/>
          <p:cNvSpPr txBox="1"/>
          <p:nvPr/>
        </p:nvSpPr>
        <p:spPr>
          <a:xfrm>
            <a:off x="8141366" y="3688996"/>
            <a:ext cx="388310" cy="318782"/>
          </a:xfrm>
          <a:prstGeom prst="rect">
            <a:avLst/>
          </a:prstGeom>
          <a:noFill/>
        </p:spPr>
        <p:txBody>
          <a:bodyPr wrap="square" rtlCol="0">
            <a:noAutofit/>
          </a:bodyPr>
          <a:lstStyle/>
          <a:p>
            <a:r>
              <a:rPr lang="en-US" altLang="zh-CN" sz="1200" b="1" dirty="0">
                <a:solidFill>
                  <a:schemeClr val="bg2"/>
                </a:solidFill>
                <a:latin typeface="微软雅黑" pitchFamily="34" charset="-122"/>
                <a:ea typeface="微软雅黑" pitchFamily="34" charset="-122"/>
              </a:rPr>
              <a:t>64</a:t>
            </a:r>
            <a:endParaRPr lang="zh-CN" altLang="en-US" sz="1200" b="1" dirty="0">
              <a:solidFill>
                <a:schemeClr val="bg2"/>
              </a:solidFill>
              <a:latin typeface="微软雅黑" pitchFamily="34" charset="-122"/>
              <a:ea typeface="微软雅黑" pitchFamily="34" charset="-122"/>
            </a:endParaRPr>
          </a:p>
        </p:txBody>
      </p:sp>
      <p:sp>
        <p:nvSpPr>
          <p:cNvPr id="43" name="文本框 42"/>
          <p:cNvSpPr txBox="1"/>
          <p:nvPr/>
        </p:nvSpPr>
        <p:spPr>
          <a:xfrm>
            <a:off x="9398483" y="3697905"/>
            <a:ext cx="388310" cy="321709"/>
          </a:xfrm>
          <a:prstGeom prst="rect">
            <a:avLst/>
          </a:prstGeom>
          <a:noFill/>
        </p:spPr>
        <p:txBody>
          <a:bodyPr wrap="square" rtlCol="0">
            <a:noAutofit/>
          </a:bodyPr>
          <a:lstStyle/>
          <a:p>
            <a:r>
              <a:rPr lang="en-US" altLang="zh-CN" sz="1200" b="1" dirty="0">
                <a:solidFill>
                  <a:schemeClr val="bg2"/>
                </a:solidFill>
                <a:latin typeface="微软雅黑" pitchFamily="34" charset="-122"/>
                <a:ea typeface="微软雅黑" pitchFamily="34" charset="-122"/>
              </a:rPr>
              <a:t>64</a:t>
            </a:r>
            <a:endParaRPr lang="zh-CN" altLang="en-US" sz="1200" b="1" dirty="0">
              <a:solidFill>
                <a:schemeClr val="bg2"/>
              </a:solidFill>
              <a:latin typeface="微软雅黑" pitchFamily="34" charset="-122"/>
              <a:ea typeface="微软雅黑" pitchFamily="34" charset="-122"/>
            </a:endParaRPr>
          </a:p>
        </p:txBody>
      </p:sp>
      <p:sp>
        <p:nvSpPr>
          <p:cNvPr id="44" name="文本框 43"/>
          <p:cNvSpPr txBox="1"/>
          <p:nvPr/>
        </p:nvSpPr>
        <p:spPr>
          <a:xfrm>
            <a:off x="10057592" y="4377578"/>
            <a:ext cx="388310" cy="318782"/>
          </a:xfrm>
          <a:prstGeom prst="rect">
            <a:avLst/>
          </a:prstGeom>
          <a:noFill/>
        </p:spPr>
        <p:txBody>
          <a:bodyPr wrap="square" rtlCol="0">
            <a:noAutofit/>
          </a:bodyPr>
          <a:lstStyle/>
          <a:p>
            <a:r>
              <a:rPr lang="en-US" altLang="zh-CN" sz="1200" b="1" dirty="0">
                <a:solidFill>
                  <a:schemeClr val="bg2"/>
                </a:solidFill>
                <a:latin typeface="微软雅黑" pitchFamily="34" charset="-122"/>
                <a:ea typeface="微软雅黑" pitchFamily="34" charset="-122"/>
              </a:rPr>
              <a:t>64</a:t>
            </a:r>
            <a:endParaRPr lang="zh-CN" altLang="en-US" sz="1200" b="1" dirty="0">
              <a:solidFill>
                <a:schemeClr val="bg2"/>
              </a:solidFill>
              <a:latin typeface="微软雅黑" pitchFamily="34" charset="-122"/>
              <a:ea typeface="微软雅黑" pitchFamily="34" charset="-122"/>
            </a:endParaRPr>
          </a:p>
        </p:txBody>
      </p:sp>
      <p:sp>
        <p:nvSpPr>
          <p:cNvPr id="45" name="文本框 44"/>
          <p:cNvSpPr txBox="1"/>
          <p:nvPr/>
        </p:nvSpPr>
        <p:spPr>
          <a:xfrm>
            <a:off x="11144650" y="3688996"/>
            <a:ext cx="388310" cy="318782"/>
          </a:xfrm>
          <a:prstGeom prst="rect">
            <a:avLst/>
          </a:prstGeom>
          <a:noFill/>
        </p:spPr>
        <p:txBody>
          <a:bodyPr wrap="square" rtlCol="0">
            <a:noAutofit/>
          </a:bodyPr>
          <a:lstStyle/>
          <a:p>
            <a:r>
              <a:rPr lang="en-US" altLang="zh-CN" sz="1200" b="1" dirty="0">
                <a:solidFill>
                  <a:schemeClr val="bg2"/>
                </a:solidFill>
                <a:latin typeface="微软雅黑" pitchFamily="34" charset="-122"/>
                <a:ea typeface="微软雅黑" pitchFamily="34" charset="-122"/>
              </a:rPr>
              <a:t>64</a:t>
            </a:r>
            <a:endParaRPr lang="zh-CN" altLang="en-US" sz="1200" b="1" dirty="0">
              <a:solidFill>
                <a:schemeClr val="bg2"/>
              </a:solidFill>
              <a:latin typeface="微软雅黑" pitchFamily="34" charset="-122"/>
              <a:ea typeface="微软雅黑" pitchFamily="34" charset="-122"/>
            </a:endParaRPr>
          </a:p>
        </p:txBody>
      </p:sp>
      <p:sp>
        <p:nvSpPr>
          <p:cNvPr id="46" name="文本框 45"/>
          <p:cNvSpPr txBox="1"/>
          <p:nvPr/>
        </p:nvSpPr>
        <p:spPr>
          <a:xfrm>
            <a:off x="11838704" y="4354785"/>
            <a:ext cx="388310" cy="318782"/>
          </a:xfrm>
          <a:prstGeom prst="rect">
            <a:avLst/>
          </a:prstGeom>
          <a:noFill/>
        </p:spPr>
        <p:txBody>
          <a:bodyPr wrap="square" rtlCol="0">
            <a:noAutofit/>
          </a:bodyPr>
          <a:lstStyle/>
          <a:p>
            <a:r>
              <a:rPr lang="en-US" altLang="zh-CN" sz="1200" b="1" dirty="0">
                <a:solidFill>
                  <a:schemeClr val="bg2"/>
                </a:solidFill>
                <a:latin typeface="微软雅黑" pitchFamily="34" charset="-122"/>
                <a:ea typeface="微软雅黑" pitchFamily="34" charset="-122"/>
              </a:rPr>
              <a:t>64</a:t>
            </a:r>
            <a:endParaRPr lang="zh-CN" altLang="en-US" sz="1200" b="1" dirty="0">
              <a:solidFill>
                <a:schemeClr val="bg2"/>
              </a:solidFill>
              <a:latin typeface="微软雅黑" pitchFamily="34" charset="-122"/>
              <a:ea typeface="微软雅黑" pitchFamily="34" charset="-122"/>
            </a:endParaRPr>
          </a:p>
        </p:txBody>
      </p:sp>
      <p:cxnSp>
        <p:nvCxnSpPr>
          <p:cNvPr id="52" name="直接连接符 51"/>
          <p:cNvCxnSpPr>
            <a:stCxn id="38" idx="1"/>
            <a:endCxn id="38" idx="3"/>
          </p:cNvCxnSpPr>
          <p:nvPr/>
        </p:nvCxnSpPr>
        <p:spPr bwMode="auto">
          <a:xfrm>
            <a:off x="7742990" y="4518800"/>
            <a:ext cx="962418"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55"/>
          <p:cNvCxnSpPr>
            <a:stCxn id="38" idx="0"/>
            <a:endCxn id="38" idx="2"/>
          </p:cNvCxnSpPr>
          <p:nvPr/>
        </p:nvCxnSpPr>
        <p:spPr bwMode="auto">
          <a:xfrm>
            <a:off x="8224199" y="4017025"/>
            <a:ext cx="0" cy="1003549"/>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连接符 59"/>
          <p:cNvCxnSpPr>
            <a:stCxn id="39" idx="0"/>
            <a:endCxn id="39" idx="2"/>
          </p:cNvCxnSpPr>
          <p:nvPr/>
        </p:nvCxnSpPr>
        <p:spPr bwMode="auto">
          <a:xfrm>
            <a:off x="9615428" y="4016404"/>
            <a:ext cx="0" cy="100417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连接符 63"/>
          <p:cNvCxnSpPr>
            <a:stCxn id="40" idx="0"/>
            <a:endCxn id="40" idx="2"/>
          </p:cNvCxnSpPr>
          <p:nvPr/>
        </p:nvCxnSpPr>
        <p:spPr bwMode="auto">
          <a:xfrm>
            <a:off x="11338805" y="4007778"/>
            <a:ext cx="0" cy="1012796"/>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直接连接符 66"/>
          <p:cNvCxnSpPr>
            <a:stCxn id="39" idx="1"/>
            <a:endCxn id="39" idx="3"/>
          </p:cNvCxnSpPr>
          <p:nvPr/>
        </p:nvCxnSpPr>
        <p:spPr bwMode="auto">
          <a:xfrm>
            <a:off x="9111430" y="4518489"/>
            <a:ext cx="1007996"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接连接符 69"/>
          <p:cNvCxnSpPr>
            <a:stCxn id="40" idx="1"/>
            <a:endCxn id="40" idx="3"/>
          </p:cNvCxnSpPr>
          <p:nvPr/>
        </p:nvCxnSpPr>
        <p:spPr bwMode="auto">
          <a:xfrm>
            <a:off x="10824918" y="4514176"/>
            <a:ext cx="1027774"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文本框 78"/>
          <p:cNvSpPr txBox="1"/>
          <p:nvPr/>
        </p:nvSpPr>
        <p:spPr>
          <a:xfrm>
            <a:off x="10332241" y="4354785"/>
            <a:ext cx="388310" cy="318782"/>
          </a:xfrm>
          <a:prstGeom prst="rect">
            <a:avLst/>
          </a:prstGeom>
          <a:noFill/>
        </p:spPr>
        <p:txBody>
          <a:bodyPr wrap="square" rtlCol="0">
            <a:noAutofit/>
          </a:bodyPr>
          <a:lstStyle/>
          <a:p>
            <a:r>
              <a:rPr lang="en-US" altLang="zh-CN" sz="1200" b="1" dirty="0">
                <a:solidFill>
                  <a:srgbClr val="00B050"/>
                </a:solidFill>
                <a:latin typeface="微软雅黑" pitchFamily="34" charset="-122"/>
                <a:ea typeface="微软雅黑" pitchFamily="34" charset="-122"/>
              </a:rPr>
              <a:t>X</a:t>
            </a:r>
            <a:endParaRPr lang="zh-CN" altLang="en-US" sz="1200" b="1" dirty="0">
              <a:solidFill>
                <a:srgbClr val="00B050"/>
              </a:solidFill>
              <a:latin typeface="微软雅黑" pitchFamily="34" charset="-122"/>
              <a:ea typeface="微软雅黑" pitchFamily="34" charset="-122"/>
            </a:endParaRPr>
          </a:p>
        </p:txBody>
      </p:sp>
      <p:sp>
        <p:nvSpPr>
          <p:cNvPr id="80" name="文本框 79"/>
          <p:cNvSpPr txBox="1"/>
          <p:nvPr/>
        </p:nvSpPr>
        <p:spPr>
          <a:xfrm>
            <a:off x="8751921" y="4415314"/>
            <a:ext cx="388310" cy="318782"/>
          </a:xfrm>
          <a:prstGeom prst="rect">
            <a:avLst/>
          </a:prstGeom>
          <a:noFill/>
        </p:spPr>
        <p:txBody>
          <a:bodyPr wrap="square" rtlCol="0">
            <a:noAutofit/>
          </a:bodyPr>
          <a:lstStyle/>
          <a:p>
            <a:r>
              <a:rPr lang="en-US" altLang="zh-CN" sz="1200" b="1" dirty="0">
                <a:solidFill>
                  <a:srgbClr val="00B050"/>
                </a:solidFill>
                <a:latin typeface="微软雅黑" pitchFamily="34" charset="-122"/>
                <a:ea typeface="微软雅黑" pitchFamily="34" charset="-122"/>
              </a:rPr>
              <a:t>=</a:t>
            </a:r>
            <a:endParaRPr lang="zh-CN" altLang="en-US" sz="1200" b="1" dirty="0">
              <a:solidFill>
                <a:srgbClr val="00B050"/>
              </a:solidFill>
              <a:latin typeface="微软雅黑" pitchFamily="34" charset="-122"/>
              <a:ea typeface="微软雅黑" pitchFamily="34" charset="-122"/>
            </a:endParaRPr>
          </a:p>
        </p:txBody>
      </p:sp>
      <p:cxnSp>
        <p:nvCxnSpPr>
          <p:cNvPr id="81" name="直接连接符 80"/>
          <p:cNvCxnSpPr/>
          <p:nvPr/>
        </p:nvCxnSpPr>
        <p:spPr bwMode="auto">
          <a:xfrm>
            <a:off x="7943506" y="4019614"/>
            <a:ext cx="0" cy="1003549"/>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直接连接符 81"/>
          <p:cNvCxnSpPr/>
          <p:nvPr/>
        </p:nvCxnSpPr>
        <p:spPr bwMode="auto">
          <a:xfrm>
            <a:off x="8461091" y="4019614"/>
            <a:ext cx="0" cy="1003549"/>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直接连接符 82"/>
          <p:cNvCxnSpPr/>
          <p:nvPr/>
        </p:nvCxnSpPr>
        <p:spPr bwMode="auto">
          <a:xfrm>
            <a:off x="7742990" y="4251381"/>
            <a:ext cx="962418"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直接连接符 83"/>
          <p:cNvCxnSpPr/>
          <p:nvPr/>
        </p:nvCxnSpPr>
        <p:spPr bwMode="auto">
          <a:xfrm>
            <a:off x="7742990" y="4775315"/>
            <a:ext cx="962418"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直接连接符 84"/>
          <p:cNvCxnSpPr/>
          <p:nvPr/>
        </p:nvCxnSpPr>
        <p:spPr bwMode="auto">
          <a:xfrm>
            <a:off x="9386832" y="4019614"/>
            <a:ext cx="0" cy="100417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接连接符 85"/>
          <p:cNvCxnSpPr/>
          <p:nvPr/>
        </p:nvCxnSpPr>
        <p:spPr bwMode="auto">
          <a:xfrm>
            <a:off x="9846389" y="4012091"/>
            <a:ext cx="0" cy="100417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直接连接符 86"/>
          <p:cNvCxnSpPr/>
          <p:nvPr/>
        </p:nvCxnSpPr>
        <p:spPr bwMode="auto">
          <a:xfrm>
            <a:off x="9111430" y="4251381"/>
            <a:ext cx="1007996"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直接连接符 87"/>
          <p:cNvCxnSpPr/>
          <p:nvPr/>
        </p:nvCxnSpPr>
        <p:spPr bwMode="auto">
          <a:xfrm>
            <a:off x="9111430" y="4794626"/>
            <a:ext cx="1007996"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直接连接符 88"/>
          <p:cNvCxnSpPr/>
          <p:nvPr/>
        </p:nvCxnSpPr>
        <p:spPr bwMode="auto">
          <a:xfrm>
            <a:off x="11054133" y="4016404"/>
            <a:ext cx="0" cy="1012796"/>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直接连接符 89"/>
          <p:cNvCxnSpPr/>
          <p:nvPr/>
        </p:nvCxnSpPr>
        <p:spPr bwMode="auto">
          <a:xfrm>
            <a:off x="11632103" y="4003465"/>
            <a:ext cx="0" cy="1012796"/>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接连接符 90"/>
          <p:cNvCxnSpPr/>
          <p:nvPr/>
        </p:nvCxnSpPr>
        <p:spPr bwMode="auto">
          <a:xfrm>
            <a:off x="10824918" y="4253942"/>
            <a:ext cx="1027774"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接连接符 91"/>
          <p:cNvCxnSpPr/>
          <p:nvPr/>
        </p:nvCxnSpPr>
        <p:spPr bwMode="auto">
          <a:xfrm>
            <a:off x="10824918" y="4767808"/>
            <a:ext cx="1027774" cy="0"/>
          </a:xfrm>
          <a:prstGeom prst="line">
            <a:avLst/>
          </a:pr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76265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3789" y="20548"/>
            <a:ext cx="5496079" cy="720000"/>
          </a:xfrm>
        </p:spPr>
        <p:txBody>
          <a:bodyPr/>
          <a:lstStyle/>
          <a:p>
            <a:r>
              <a:rPr lang="zh-CN" altLang="en-US" sz="2400" b="1" dirty="0"/>
              <a:t>算法和数据结构优化指南 之 查表</a:t>
            </a:r>
          </a:p>
        </p:txBody>
      </p:sp>
      <p:sp>
        <p:nvSpPr>
          <p:cNvPr id="3" name="文本框 2"/>
          <p:cNvSpPr txBox="1"/>
          <p:nvPr/>
        </p:nvSpPr>
        <p:spPr>
          <a:xfrm>
            <a:off x="1433288" y="2071318"/>
            <a:ext cx="2642532" cy="318782"/>
          </a:xfrm>
          <a:prstGeom prst="rect">
            <a:avLst/>
          </a:prstGeom>
          <a:noFill/>
        </p:spPr>
        <p:txBody>
          <a:bodyPr wrap="square" rtlCol="0">
            <a:noAutofit/>
          </a:bodyPr>
          <a:lstStyle/>
          <a:p>
            <a:r>
              <a:rPr lang="zh-CN" altLang="en-US" sz="1200" b="1" dirty="0">
                <a:solidFill>
                  <a:schemeClr val="bg2"/>
                </a:solidFill>
                <a:latin typeface="微软雅黑" pitchFamily="34" charset="-122"/>
                <a:ea typeface="微软雅黑" pitchFamily="34" charset="-122"/>
              </a:rPr>
              <a:t>优化前代码</a:t>
            </a:r>
          </a:p>
        </p:txBody>
      </p:sp>
      <p:sp>
        <p:nvSpPr>
          <p:cNvPr id="4" name="文本框 3"/>
          <p:cNvSpPr txBox="1"/>
          <p:nvPr/>
        </p:nvSpPr>
        <p:spPr>
          <a:xfrm>
            <a:off x="4696605" y="2071318"/>
            <a:ext cx="2642532" cy="350241"/>
          </a:xfrm>
          <a:prstGeom prst="rect">
            <a:avLst/>
          </a:prstGeom>
          <a:noFill/>
        </p:spPr>
        <p:txBody>
          <a:bodyPr wrap="square" rtlCol="0">
            <a:noAutofit/>
          </a:bodyPr>
          <a:lstStyle/>
          <a:p>
            <a:r>
              <a:rPr lang="zh-CN" altLang="en-US" sz="1200" b="1" dirty="0">
                <a:solidFill>
                  <a:schemeClr val="bg2"/>
                </a:solidFill>
                <a:latin typeface="微软雅黑" pitchFamily="34" charset="-122"/>
                <a:ea typeface="微软雅黑" pitchFamily="34" charset="-122"/>
              </a:rPr>
              <a:t>优化后代码</a:t>
            </a:r>
          </a:p>
        </p:txBody>
      </p:sp>
      <p:sp>
        <p:nvSpPr>
          <p:cNvPr id="5" name="文本框 4"/>
          <p:cNvSpPr txBox="1"/>
          <p:nvPr/>
        </p:nvSpPr>
        <p:spPr>
          <a:xfrm>
            <a:off x="1433288" y="2606016"/>
            <a:ext cx="2972215" cy="1592216"/>
          </a:xfrm>
          <a:prstGeom prst="rect">
            <a:avLst/>
          </a:prstGeom>
          <a:noFill/>
          <a:ln>
            <a:noFill/>
          </a:ln>
        </p:spPr>
        <p:txBody>
          <a:bodyPr wrap="square" rtlCol="0">
            <a:noAutofit/>
          </a:bodyPr>
          <a:lstStyle/>
          <a:p>
            <a:r>
              <a:rPr lang="it-IT" altLang="zh-CN" sz="1050" dirty="0">
                <a:solidFill>
                  <a:schemeClr val="bg2"/>
                </a:solidFill>
                <a:latin typeface="微软雅黑" pitchFamily="34" charset="-122"/>
                <a:ea typeface="微软雅黑" pitchFamily="34" charset="-122"/>
              </a:rPr>
              <a:t>for(int j = 0; j&lt;100000000; j++) {</a:t>
            </a:r>
          </a:p>
          <a:p>
            <a:r>
              <a:rPr lang="it-IT" altLang="zh-CN" sz="1050" dirty="0">
                <a:solidFill>
                  <a:schemeClr val="bg2"/>
                </a:solidFill>
                <a:latin typeface="微软雅黑" pitchFamily="34" charset="-122"/>
                <a:ea typeface="微软雅黑" pitchFamily="34" charset="-122"/>
              </a:rPr>
              <a:t>            float val = expf(j%5);</a:t>
            </a:r>
          </a:p>
          <a:p>
            <a:r>
              <a:rPr lang="it-IT" altLang="zh-CN" sz="1050" dirty="0">
                <a:solidFill>
                  <a:schemeClr val="bg2"/>
                </a:solidFill>
                <a:latin typeface="微软雅黑" pitchFamily="34" charset="-122"/>
                <a:ea typeface="微软雅黑" pitchFamily="34" charset="-122"/>
              </a:rPr>
              <a:t>}</a:t>
            </a:r>
          </a:p>
        </p:txBody>
      </p:sp>
      <p:sp>
        <p:nvSpPr>
          <p:cNvPr id="6" name="文本框 5"/>
          <p:cNvSpPr txBox="1"/>
          <p:nvPr/>
        </p:nvSpPr>
        <p:spPr>
          <a:xfrm>
            <a:off x="4696605" y="2421559"/>
            <a:ext cx="3677365" cy="2496825"/>
          </a:xfrm>
          <a:prstGeom prst="rect">
            <a:avLst/>
          </a:prstGeom>
          <a:noFill/>
          <a:ln>
            <a:noFill/>
          </a:ln>
        </p:spPr>
        <p:txBody>
          <a:bodyPr wrap="square" rtlCol="0">
            <a:noAutofit/>
          </a:bodyPr>
          <a:lstStyle/>
          <a:p>
            <a:r>
              <a:rPr lang="it-IT" altLang="zh-CN" sz="1050" dirty="0">
                <a:solidFill>
                  <a:schemeClr val="bg2"/>
                </a:solidFill>
                <a:latin typeface="微软雅黑" pitchFamily="34" charset="-122"/>
                <a:ea typeface="微软雅黑" pitchFamily="34" charset="-122"/>
              </a:rPr>
              <a:t>float a[5]={2.71828,7.389,20.085,54.5981,148.413};</a:t>
            </a:r>
          </a:p>
          <a:p>
            <a:r>
              <a:rPr lang="nn-NO" altLang="zh-CN" sz="1050" dirty="0">
                <a:solidFill>
                  <a:schemeClr val="bg2"/>
                </a:solidFill>
                <a:latin typeface="微软雅黑" pitchFamily="34" charset="-122"/>
                <a:ea typeface="微软雅黑" pitchFamily="34" charset="-122"/>
              </a:rPr>
              <a:t>for(int j = 0; j&lt;100000000; j++) {</a:t>
            </a:r>
          </a:p>
          <a:p>
            <a:r>
              <a:rPr lang="nn-NO" altLang="zh-CN" sz="1050" dirty="0">
                <a:solidFill>
                  <a:schemeClr val="bg2"/>
                </a:solidFill>
                <a:latin typeface="微软雅黑" pitchFamily="34" charset="-122"/>
                <a:ea typeface="微软雅黑" pitchFamily="34" charset="-122"/>
              </a:rPr>
              <a:t>            float val = a[j%5];</a:t>
            </a:r>
          </a:p>
          <a:p>
            <a:r>
              <a:rPr lang="nn-NO" altLang="zh-CN" sz="1050" dirty="0">
                <a:solidFill>
                  <a:schemeClr val="bg2"/>
                </a:solidFill>
                <a:latin typeface="微软雅黑" pitchFamily="34" charset="-122"/>
                <a:ea typeface="微软雅黑" pitchFamily="34" charset="-122"/>
              </a:rPr>
              <a:t>}</a:t>
            </a:r>
          </a:p>
          <a:p>
            <a:endParaRPr lang="it-IT" altLang="zh-CN" sz="1050" dirty="0">
              <a:solidFill>
                <a:schemeClr val="bg2"/>
              </a:solidFill>
              <a:latin typeface="微软雅黑" pitchFamily="34" charset="-122"/>
              <a:ea typeface="微软雅黑" pitchFamily="34" charset="-122"/>
            </a:endParaRPr>
          </a:p>
        </p:txBody>
      </p:sp>
      <p:sp>
        <p:nvSpPr>
          <p:cNvPr id="9" name="文本框 8"/>
          <p:cNvSpPr txBox="1"/>
          <p:nvPr/>
        </p:nvSpPr>
        <p:spPr>
          <a:xfrm>
            <a:off x="1433288" y="3270149"/>
            <a:ext cx="2642532" cy="318782"/>
          </a:xfrm>
          <a:prstGeom prst="rect">
            <a:avLst/>
          </a:prstGeom>
          <a:noFill/>
        </p:spPr>
        <p:txBody>
          <a:bodyPr wrap="square" rtlCol="0">
            <a:noAutofit/>
          </a:bodyPr>
          <a:lstStyle/>
          <a:p>
            <a:r>
              <a:rPr lang="zh-CN" altLang="en-US" sz="1200" b="1" dirty="0">
                <a:solidFill>
                  <a:schemeClr val="bg2"/>
                </a:solidFill>
                <a:latin typeface="微软雅黑" pitchFamily="34" charset="-122"/>
                <a:ea typeface="微软雅黑" pitchFamily="34" charset="-122"/>
              </a:rPr>
              <a:t>优化前性能</a:t>
            </a:r>
          </a:p>
        </p:txBody>
      </p:sp>
      <p:sp>
        <p:nvSpPr>
          <p:cNvPr id="10" name="文本框 9"/>
          <p:cNvSpPr txBox="1"/>
          <p:nvPr/>
        </p:nvSpPr>
        <p:spPr>
          <a:xfrm>
            <a:off x="4696605" y="3270149"/>
            <a:ext cx="3268350" cy="318782"/>
          </a:xfrm>
          <a:prstGeom prst="rect">
            <a:avLst/>
          </a:prstGeom>
          <a:noFill/>
        </p:spPr>
        <p:txBody>
          <a:bodyPr wrap="square" rtlCol="0">
            <a:noAutofit/>
          </a:bodyPr>
          <a:lstStyle/>
          <a:p>
            <a:r>
              <a:rPr lang="zh-CN" altLang="en-US" sz="1200" b="1" dirty="0">
                <a:solidFill>
                  <a:schemeClr val="bg2"/>
                </a:solidFill>
                <a:latin typeface="微软雅黑" pitchFamily="34" charset="-122"/>
                <a:ea typeface="微软雅黑" pitchFamily="34" charset="-122"/>
              </a:rPr>
              <a:t>优化后性能</a:t>
            </a:r>
            <a:endParaRPr lang="en-US" altLang="zh-CN" sz="1200" b="1" dirty="0">
              <a:solidFill>
                <a:schemeClr val="bg2"/>
              </a:solidFill>
              <a:latin typeface="微软雅黑" pitchFamily="34" charset="-122"/>
              <a:ea typeface="微软雅黑" pitchFamily="34" charset="-122"/>
            </a:endParaRPr>
          </a:p>
          <a:p>
            <a:r>
              <a:rPr lang="zh-CN" altLang="en-US" sz="1200" dirty="0">
                <a:solidFill>
                  <a:schemeClr val="bg2"/>
                </a:solidFill>
                <a:latin typeface="微软雅黑" pitchFamily="34" charset="-122"/>
                <a:ea typeface="微软雅黑" pitchFamily="34" charset="-122"/>
              </a:rPr>
              <a:t>运行时间降低</a:t>
            </a:r>
            <a:r>
              <a:rPr lang="en-US" altLang="zh-CN" sz="1200" dirty="0">
                <a:solidFill>
                  <a:schemeClr val="bg2"/>
                </a:solidFill>
                <a:latin typeface="微软雅黑" pitchFamily="34" charset="-122"/>
                <a:ea typeface="微软雅黑" pitchFamily="34" charset="-122"/>
              </a:rPr>
              <a:t>2/3</a:t>
            </a:r>
            <a:endParaRPr lang="zh-CN" altLang="en-US" sz="1200" dirty="0">
              <a:solidFill>
                <a:schemeClr val="bg2"/>
              </a:solidFill>
              <a:latin typeface="微软雅黑" pitchFamily="34" charset="-122"/>
              <a:ea typeface="微软雅黑" pitchFamily="34" charset="-122"/>
            </a:endParaRPr>
          </a:p>
        </p:txBody>
      </p:sp>
      <p:sp>
        <p:nvSpPr>
          <p:cNvPr id="11" name="矩形 10"/>
          <p:cNvSpPr/>
          <p:nvPr/>
        </p:nvSpPr>
        <p:spPr>
          <a:xfrm>
            <a:off x="1308068" y="2044358"/>
            <a:ext cx="3263317" cy="2772000"/>
          </a:xfrm>
          <a:prstGeom prst="rect">
            <a:avLst/>
          </a:prstGeom>
          <a:ln>
            <a:solidFill>
              <a:srgbClr val="002060"/>
            </a:solidFill>
          </a:ln>
        </p:spPr>
        <p:txBody>
          <a:bodyPr wrap="square" rtlCol="0" anchor="ctr">
            <a:spAutoFit/>
          </a:bodyPr>
          <a:lstStyle/>
          <a:p>
            <a:pPr algn="ctr">
              <a:buFont typeface="Wingdings" pitchFamily="2" charset="2"/>
              <a:buChar char="Ø"/>
            </a:pPr>
            <a:endParaRPr lang="zh-CN" altLang="en-US" sz="1400" dirty="0">
              <a:solidFill>
                <a:srgbClr val="C00000"/>
              </a:solidFill>
            </a:endParaRPr>
          </a:p>
        </p:txBody>
      </p:sp>
      <p:sp>
        <p:nvSpPr>
          <p:cNvPr id="12" name="矩形 11"/>
          <p:cNvSpPr/>
          <p:nvPr/>
        </p:nvSpPr>
        <p:spPr>
          <a:xfrm>
            <a:off x="4571385" y="2044358"/>
            <a:ext cx="3967993" cy="2772000"/>
          </a:xfrm>
          <a:prstGeom prst="rect">
            <a:avLst/>
          </a:prstGeom>
          <a:ln>
            <a:solidFill>
              <a:srgbClr val="002060"/>
            </a:solidFill>
          </a:ln>
        </p:spPr>
        <p:txBody>
          <a:bodyPr wrap="square" rtlCol="0" anchor="ctr">
            <a:spAutoFit/>
          </a:bodyPr>
          <a:lstStyle/>
          <a:p>
            <a:pPr algn="ctr">
              <a:buFont typeface="Wingdings" pitchFamily="2" charset="2"/>
              <a:buChar char="Ø"/>
            </a:pPr>
            <a:endParaRPr lang="zh-CN" altLang="en-US" sz="1400" dirty="0">
              <a:solidFill>
                <a:srgbClr val="C00000"/>
              </a:solidFill>
            </a:endParaRPr>
          </a:p>
        </p:txBody>
      </p:sp>
      <p:pic>
        <p:nvPicPr>
          <p:cNvPr id="13" name="图片 12"/>
          <p:cNvPicPr>
            <a:picLocks noChangeAspect="1"/>
          </p:cNvPicPr>
          <p:nvPr/>
        </p:nvPicPr>
        <p:blipFill rotWithShape="1">
          <a:blip r:embed="rId2"/>
          <a:srcRect t="44782"/>
          <a:stretch/>
        </p:blipFill>
        <p:spPr>
          <a:xfrm>
            <a:off x="1362591" y="3765100"/>
            <a:ext cx="3157965" cy="587229"/>
          </a:xfrm>
          <a:prstGeom prst="rect">
            <a:avLst/>
          </a:prstGeom>
        </p:spPr>
      </p:pic>
      <p:pic>
        <p:nvPicPr>
          <p:cNvPr id="14" name="图片 13"/>
          <p:cNvPicPr>
            <a:picLocks noChangeAspect="1"/>
          </p:cNvPicPr>
          <p:nvPr/>
        </p:nvPicPr>
        <p:blipFill rotWithShape="1">
          <a:blip r:embed="rId3"/>
          <a:srcRect t="46528"/>
          <a:stretch/>
        </p:blipFill>
        <p:spPr>
          <a:xfrm>
            <a:off x="5016121" y="3731544"/>
            <a:ext cx="3482835" cy="620785"/>
          </a:xfrm>
          <a:prstGeom prst="rect">
            <a:avLst/>
          </a:prstGeom>
        </p:spPr>
      </p:pic>
      <p:sp>
        <p:nvSpPr>
          <p:cNvPr id="15" name="文本框 14"/>
          <p:cNvSpPr txBox="1"/>
          <p:nvPr/>
        </p:nvSpPr>
        <p:spPr>
          <a:xfrm>
            <a:off x="879064" y="837834"/>
            <a:ext cx="9762769" cy="998896"/>
          </a:xfrm>
          <a:prstGeom prst="rect">
            <a:avLst/>
          </a:prstGeom>
          <a:noFill/>
        </p:spPr>
        <p:txBody>
          <a:bodyPr wrap="square" rtlCol="0">
            <a:noAutofit/>
          </a:bodyPr>
          <a:lstStyle/>
          <a:p>
            <a:r>
              <a:rPr lang="zh-CN" altLang="en-US" sz="1600" b="1" dirty="0">
                <a:solidFill>
                  <a:schemeClr val="bg2"/>
                </a:solidFill>
                <a:latin typeface="微软雅黑" pitchFamily="34" charset="-122"/>
                <a:ea typeface="微软雅黑" pitchFamily="34" charset="-122"/>
              </a:rPr>
              <a:t>核心方法：</a:t>
            </a:r>
            <a:endParaRPr lang="en-US" altLang="zh-CN" sz="1600" b="1" dirty="0">
              <a:solidFill>
                <a:schemeClr val="bg2"/>
              </a:solidFill>
              <a:latin typeface="微软雅黑" pitchFamily="34" charset="-122"/>
              <a:ea typeface="微软雅黑" pitchFamily="34" charset="-122"/>
            </a:endParaRPr>
          </a:p>
          <a:p>
            <a:r>
              <a:rPr lang="en-US" altLang="zh-CN" sz="1600" dirty="0">
                <a:solidFill>
                  <a:schemeClr val="bg2"/>
                </a:solidFill>
                <a:latin typeface="微软雅黑" pitchFamily="34" charset="-122"/>
                <a:ea typeface="微软雅黑" pitchFamily="34" charset="-122"/>
              </a:rPr>
              <a:t>(1)</a:t>
            </a:r>
            <a:r>
              <a:rPr lang="zh-CN" altLang="en-US" sz="1600" dirty="0">
                <a:solidFill>
                  <a:schemeClr val="bg2"/>
                </a:solidFill>
                <a:latin typeface="微软雅黑" pitchFamily="34" charset="-122"/>
                <a:ea typeface="微软雅黑" pitchFamily="34" charset="-122"/>
              </a:rPr>
              <a:t>如果某些运算频繁的进行，可以提前保存所有的可能的结果。运算时通过查表获取结果即可。查表法可获得性能提升</a:t>
            </a:r>
            <a:endParaRPr lang="en-US" altLang="zh-CN" sz="1600" dirty="0">
              <a:solidFill>
                <a:schemeClr val="bg2"/>
              </a:solidFill>
              <a:latin typeface="微软雅黑" pitchFamily="34" charset="-122"/>
              <a:ea typeface="微软雅黑" pitchFamily="34" charset="-122"/>
            </a:endParaRPr>
          </a:p>
          <a:p>
            <a:r>
              <a:rPr lang="en-US" altLang="zh-CN" sz="1600" dirty="0">
                <a:solidFill>
                  <a:schemeClr val="bg2"/>
                </a:solidFill>
                <a:latin typeface="微软雅黑" pitchFamily="34" charset="-122"/>
                <a:ea typeface="微软雅黑" pitchFamily="34" charset="-122"/>
              </a:rPr>
              <a:t>(2)</a:t>
            </a:r>
            <a:r>
              <a:rPr lang="zh-CN" altLang="en-US" sz="1600" dirty="0">
                <a:solidFill>
                  <a:schemeClr val="bg2"/>
                </a:solidFill>
                <a:latin typeface="微软雅黑" pitchFamily="34" charset="-122"/>
                <a:ea typeface="微软雅黑" pitchFamily="34" charset="-122"/>
              </a:rPr>
              <a:t>可结合查表法和线性插值法达到精度和性能的平衡。</a:t>
            </a:r>
            <a:endParaRPr lang="en-US" altLang="zh-CN" sz="1600" dirty="0">
              <a:solidFill>
                <a:schemeClr val="bg2"/>
              </a:solidFill>
              <a:latin typeface="微软雅黑" pitchFamily="34" charset="-122"/>
              <a:ea typeface="微软雅黑" pitchFamily="34" charset="-122"/>
            </a:endParaRPr>
          </a:p>
          <a:p>
            <a:endParaRPr lang="en-US" altLang="zh-CN" sz="1600" b="1" dirty="0">
              <a:solidFill>
                <a:schemeClr val="bg2"/>
              </a:solidFill>
              <a:latin typeface="微软雅黑" pitchFamily="34" charset="-122"/>
              <a:ea typeface="微软雅黑" pitchFamily="34" charset="-122"/>
            </a:endParaRPr>
          </a:p>
        </p:txBody>
      </p:sp>
      <p:sp>
        <p:nvSpPr>
          <p:cNvPr id="16" name="文本框 15"/>
          <p:cNvSpPr txBox="1"/>
          <p:nvPr/>
        </p:nvSpPr>
        <p:spPr>
          <a:xfrm>
            <a:off x="1168701" y="5172331"/>
            <a:ext cx="9409817" cy="431762"/>
          </a:xfrm>
          <a:prstGeom prst="rect">
            <a:avLst/>
          </a:prstGeom>
          <a:noFill/>
        </p:spPr>
        <p:txBody>
          <a:bodyPr wrap="square" rtlCol="0">
            <a:noAutofit/>
          </a:bodyPr>
          <a:lstStyle/>
          <a:p>
            <a:r>
              <a:rPr lang="en-US" altLang="zh-CN" sz="1600" b="1" dirty="0">
                <a:solidFill>
                  <a:schemeClr val="bg2"/>
                </a:solidFill>
                <a:latin typeface="微软雅黑" pitchFamily="34" charset="-122"/>
                <a:ea typeface="微软雅黑" pitchFamily="34" charset="-122"/>
              </a:rPr>
              <a:t>VML</a:t>
            </a:r>
            <a:r>
              <a:rPr lang="zh-CN" altLang="en-US" sz="1600" b="1" dirty="0">
                <a:solidFill>
                  <a:schemeClr val="bg2"/>
                </a:solidFill>
                <a:latin typeface="微软雅黑" pitchFamily="34" charset="-122"/>
                <a:ea typeface="微软雅黑" pitchFamily="34" charset="-122"/>
              </a:rPr>
              <a:t>的</a:t>
            </a:r>
            <a:r>
              <a:rPr lang="en-US" altLang="zh-CN" sz="1600" b="1" dirty="0" err="1">
                <a:solidFill>
                  <a:schemeClr val="bg2"/>
                </a:solidFill>
                <a:latin typeface="微软雅黑" pitchFamily="34" charset="-122"/>
                <a:ea typeface="微软雅黑" pitchFamily="34" charset="-122"/>
              </a:rPr>
              <a:t>vexp</a:t>
            </a:r>
            <a:r>
              <a:rPr lang="zh-CN" altLang="en-US" sz="1600" b="1" dirty="0">
                <a:solidFill>
                  <a:schemeClr val="bg2"/>
                </a:solidFill>
                <a:latin typeface="微软雅黑" pitchFamily="34" charset="-122"/>
                <a:ea typeface="微软雅黑" pitchFamily="34" charset="-122"/>
              </a:rPr>
              <a:t>、</a:t>
            </a:r>
            <a:r>
              <a:rPr lang="en-US" altLang="zh-CN" sz="1600" b="1" dirty="0">
                <a:solidFill>
                  <a:schemeClr val="bg2"/>
                </a:solidFill>
                <a:latin typeface="微软雅黑" pitchFamily="34" charset="-122"/>
                <a:ea typeface="微软雅黑" pitchFamily="34" charset="-122"/>
              </a:rPr>
              <a:t>VSL</a:t>
            </a:r>
            <a:r>
              <a:rPr lang="zh-CN" altLang="en-US" sz="1600" b="1" dirty="0">
                <a:solidFill>
                  <a:schemeClr val="bg2"/>
                </a:solidFill>
                <a:latin typeface="微软雅黑" pitchFamily="34" charset="-122"/>
                <a:ea typeface="微软雅黑" pitchFamily="34" charset="-122"/>
              </a:rPr>
              <a:t>的</a:t>
            </a:r>
            <a:r>
              <a:rPr lang="en-US" altLang="zh-CN" sz="1600" b="1" dirty="0" err="1">
                <a:solidFill>
                  <a:schemeClr val="bg2"/>
                </a:solidFill>
                <a:latin typeface="微软雅黑" pitchFamily="34" charset="-122"/>
                <a:ea typeface="微软雅黑" pitchFamily="34" charset="-122"/>
              </a:rPr>
              <a:t>vRang</a:t>
            </a:r>
            <a:r>
              <a:rPr lang="zh-CN" altLang="en-US" sz="1600" b="1" dirty="0">
                <a:solidFill>
                  <a:schemeClr val="bg2"/>
                </a:solidFill>
                <a:latin typeface="微软雅黑" pitchFamily="34" charset="-122"/>
                <a:ea typeface="微软雅黑" pitchFamily="34" charset="-122"/>
              </a:rPr>
              <a:t>中均实践了查表法。</a:t>
            </a:r>
            <a:endParaRPr lang="en-US" altLang="zh-CN" sz="1600" b="1" dirty="0">
              <a:solidFill>
                <a:schemeClr val="bg2"/>
              </a:solidFill>
              <a:latin typeface="微软雅黑" pitchFamily="34" charset="-122"/>
              <a:ea typeface="微软雅黑" pitchFamily="34" charset="-122"/>
            </a:endParaRPr>
          </a:p>
        </p:txBody>
      </p:sp>
    </p:spTree>
    <p:extLst>
      <p:ext uri="{BB962C8B-B14F-4D97-AF65-F5344CB8AC3E}">
        <p14:creationId xmlns:p14="http://schemas.microsoft.com/office/powerpoint/2010/main" val="2691437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4577" y="21309"/>
            <a:ext cx="6748779" cy="720000"/>
          </a:xfrm>
        </p:spPr>
        <p:txBody>
          <a:bodyPr/>
          <a:lstStyle/>
          <a:p>
            <a:r>
              <a:rPr lang="zh-CN" altLang="en-US" sz="2400" b="1" dirty="0"/>
              <a:t>函数优化指南 之 传参</a:t>
            </a:r>
          </a:p>
        </p:txBody>
      </p:sp>
      <p:sp>
        <p:nvSpPr>
          <p:cNvPr id="4" name="文本框 3"/>
          <p:cNvSpPr txBox="1"/>
          <p:nvPr/>
        </p:nvSpPr>
        <p:spPr>
          <a:xfrm>
            <a:off x="410619" y="1236381"/>
            <a:ext cx="2642532" cy="318782"/>
          </a:xfrm>
          <a:prstGeom prst="rect">
            <a:avLst/>
          </a:prstGeom>
          <a:noFill/>
        </p:spPr>
        <p:txBody>
          <a:bodyPr wrap="square" rtlCol="0">
            <a:noAutofit/>
          </a:bodyPr>
          <a:lstStyle/>
          <a:p>
            <a:r>
              <a:rPr lang="zh-CN" altLang="en-US" sz="1200" b="1" dirty="0">
                <a:solidFill>
                  <a:schemeClr val="bg2"/>
                </a:solidFill>
                <a:latin typeface="微软雅黑" pitchFamily="34" charset="-122"/>
                <a:ea typeface="微软雅黑" pitchFamily="34" charset="-122"/>
              </a:rPr>
              <a:t>优化前代码</a:t>
            </a:r>
          </a:p>
        </p:txBody>
      </p:sp>
      <p:sp>
        <p:nvSpPr>
          <p:cNvPr id="5" name="文本框 4"/>
          <p:cNvSpPr txBox="1"/>
          <p:nvPr/>
        </p:nvSpPr>
        <p:spPr>
          <a:xfrm>
            <a:off x="3673936" y="1236381"/>
            <a:ext cx="2642532" cy="350241"/>
          </a:xfrm>
          <a:prstGeom prst="rect">
            <a:avLst/>
          </a:prstGeom>
          <a:noFill/>
        </p:spPr>
        <p:txBody>
          <a:bodyPr wrap="square" rtlCol="0">
            <a:noAutofit/>
          </a:bodyPr>
          <a:lstStyle/>
          <a:p>
            <a:r>
              <a:rPr lang="zh-CN" altLang="en-US" sz="1200" b="1" dirty="0">
                <a:solidFill>
                  <a:schemeClr val="bg2"/>
                </a:solidFill>
                <a:latin typeface="微软雅黑" pitchFamily="34" charset="-122"/>
                <a:ea typeface="微软雅黑" pitchFamily="34" charset="-122"/>
              </a:rPr>
              <a:t>优化后代码</a:t>
            </a:r>
          </a:p>
        </p:txBody>
      </p:sp>
      <p:sp>
        <p:nvSpPr>
          <p:cNvPr id="6" name="文本框 5"/>
          <p:cNvSpPr txBox="1"/>
          <p:nvPr/>
        </p:nvSpPr>
        <p:spPr>
          <a:xfrm>
            <a:off x="410619" y="1461582"/>
            <a:ext cx="2972215" cy="3139547"/>
          </a:xfrm>
          <a:prstGeom prst="rect">
            <a:avLst/>
          </a:prstGeom>
          <a:noFill/>
          <a:ln>
            <a:noFill/>
          </a:ln>
        </p:spPr>
        <p:txBody>
          <a:bodyPr wrap="square" rtlCol="0">
            <a:noAutofit/>
          </a:bodyPr>
          <a:lstStyle/>
          <a:p>
            <a:r>
              <a:rPr lang="en-US" altLang="zh-CN" sz="1050" dirty="0" err="1">
                <a:solidFill>
                  <a:schemeClr val="bg2"/>
                </a:solidFill>
                <a:latin typeface="微软雅黑" pitchFamily="34" charset="-122"/>
                <a:ea typeface="微软雅黑" pitchFamily="34" charset="-122"/>
              </a:rPr>
              <a:t>struct</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WordModel</a:t>
            </a:r>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x[100];</a:t>
            </a:r>
          </a:p>
          <a:p>
            <a:r>
              <a:rPr lang="en-US" altLang="zh-CN" sz="1050" dirty="0">
                <a:solidFill>
                  <a:schemeClr val="bg2"/>
                </a:solidFill>
                <a:latin typeface="微软雅黑" pitchFamily="34" charset="-122"/>
                <a:ea typeface="微软雅黑" pitchFamily="34" charset="-122"/>
              </a:rPr>
              <a:t>    float y[20];</a:t>
            </a:r>
          </a:p>
          <a:p>
            <a:r>
              <a:rPr lang="en-US" altLang="zh-CN" sz="1050" dirty="0">
                <a:solidFill>
                  <a:schemeClr val="bg2"/>
                </a:solidFill>
                <a:latin typeface="微软雅黑" pitchFamily="34" charset="-122"/>
                <a:ea typeface="微软雅黑" pitchFamily="34" charset="-122"/>
              </a:rPr>
              <a:t>    float z[10];</a:t>
            </a:r>
          </a:p>
          <a:p>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float getY0ByVal(</a:t>
            </a:r>
            <a:r>
              <a:rPr lang="en-US" altLang="zh-CN" sz="1050" dirty="0" err="1">
                <a:solidFill>
                  <a:schemeClr val="bg2"/>
                </a:solidFill>
                <a:latin typeface="微软雅黑" pitchFamily="34" charset="-122"/>
                <a:ea typeface="微软雅黑" pitchFamily="34" charset="-122"/>
              </a:rPr>
              <a:t>WordModel</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bs</a:t>
            </a:r>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    return </a:t>
            </a:r>
            <a:r>
              <a:rPr lang="en-US" altLang="zh-CN" sz="1050" dirty="0" err="1">
                <a:solidFill>
                  <a:schemeClr val="bg2"/>
                </a:solidFill>
                <a:latin typeface="微软雅黑" pitchFamily="34" charset="-122"/>
                <a:ea typeface="微软雅黑" pitchFamily="34" charset="-122"/>
              </a:rPr>
              <a:t>bs.y</a:t>
            </a:r>
            <a:r>
              <a:rPr lang="en-US" altLang="zh-CN" sz="1050" dirty="0">
                <a:solidFill>
                  <a:schemeClr val="bg2"/>
                </a:solidFill>
                <a:latin typeface="微软雅黑" pitchFamily="34" charset="-122"/>
                <a:ea typeface="微软雅黑" pitchFamily="34" charset="-122"/>
              </a:rPr>
              <a:t>[0];</a:t>
            </a:r>
          </a:p>
          <a:p>
            <a:r>
              <a:rPr lang="en-US" altLang="zh-CN" sz="1050" dirty="0">
                <a:solidFill>
                  <a:schemeClr val="bg2"/>
                </a:solidFill>
                <a:latin typeface="微软雅黑" pitchFamily="34" charset="-122"/>
                <a:ea typeface="微软雅黑" pitchFamily="34" charset="-122"/>
              </a:rPr>
              <a:t>}</a:t>
            </a:r>
          </a:p>
          <a:p>
            <a:endParaRPr lang="en-US" altLang="zh-CN" sz="1050" dirty="0">
              <a:solidFill>
                <a:schemeClr val="bg2"/>
              </a:solidFill>
              <a:latin typeface="微软雅黑" pitchFamily="34" charset="-122"/>
              <a:ea typeface="微软雅黑" pitchFamily="34" charset="-122"/>
            </a:endParaRPr>
          </a:p>
          <a:p>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main(</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argc</a:t>
            </a:r>
            <a:r>
              <a:rPr lang="en-US" altLang="zh-CN" sz="1050" dirty="0">
                <a:solidFill>
                  <a:schemeClr val="bg2"/>
                </a:solidFill>
                <a:latin typeface="微软雅黑" pitchFamily="34" charset="-122"/>
                <a:ea typeface="微软雅黑" pitchFamily="34" charset="-122"/>
              </a:rPr>
              <a:t>, char **</a:t>
            </a:r>
            <a:r>
              <a:rPr lang="en-US" altLang="zh-CN" sz="1050" dirty="0" err="1">
                <a:solidFill>
                  <a:schemeClr val="bg2"/>
                </a:solidFill>
                <a:latin typeface="微软雅黑" pitchFamily="34" charset="-122"/>
                <a:ea typeface="微软雅黑" pitchFamily="34" charset="-122"/>
              </a:rPr>
              <a:t>argv</a:t>
            </a:r>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WordModel</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val</a:t>
            </a:r>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for(</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j = 0; j&lt;100000000; j++) {</a:t>
            </a:r>
          </a:p>
          <a:p>
            <a:r>
              <a:rPr lang="en-US" altLang="zh-CN" sz="1050" dirty="0">
                <a:solidFill>
                  <a:schemeClr val="bg2"/>
                </a:solidFill>
                <a:latin typeface="微软雅黑" pitchFamily="34" charset="-122"/>
                <a:ea typeface="微软雅黑" pitchFamily="34" charset="-122"/>
              </a:rPr>
              <a:t>            float y0 = getY0ByVal(</a:t>
            </a:r>
            <a:r>
              <a:rPr lang="en-US" altLang="zh-CN" sz="1050" dirty="0" err="1">
                <a:solidFill>
                  <a:schemeClr val="bg2"/>
                </a:solidFill>
                <a:latin typeface="微软雅黑" pitchFamily="34" charset="-122"/>
                <a:ea typeface="微软雅黑" pitchFamily="34" charset="-122"/>
              </a:rPr>
              <a:t>val</a:t>
            </a:r>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return 0;</a:t>
            </a:r>
          </a:p>
          <a:p>
            <a:r>
              <a:rPr lang="en-US" altLang="zh-CN" sz="1050" dirty="0">
                <a:solidFill>
                  <a:schemeClr val="bg2"/>
                </a:solidFill>
                <a:latin typeface="微软雅黑" pitchFamily="34" charset="-122"/>
                <a:ea typeface="微软雅黑" pitchFamily="34" charset="-122"/>
              </a:rPr>
              <a:t>}</a:t>
            </a:r>
          </a:p>
          <a:p>
            <a:endParaRPr lang="en-US" altLang="zh-CN" sz="1050" dirty="0">
              <a:solidFill>
                <a:schemeClr val="bg2"/>
              </a:solidFill>
              <a:latin typeface="微软雅黑" pitchFamily="34" charset="-122"/>
              <a:ea typeface="微软雅黑" pitchFamily="34" charset="-122"/>
            </a:endParaRPr>
          </a:p>
        </p:txBody>
      </p:sp>
      <p:sp>
        <p:nvSpPr>
          <p:cNvPr id="7" name="文本框 6"/>
          <p:cNvSpPr txBox="1"/>
          <p:nvPr/>
        </p:nvSpPr>
        <p:spPr>
          <a:xfrm>
            <a:off x="3673936" y="1461582"/>
            <a:ext cx="3677365" cy="2496825"/>
          </a:xfrm>
          <a:prstGeom prst="rect">
            <a:avLst/>
          </a:prstGeom>
          <a:noFill/>
          <a:ln>
            <a:noFill/>
          </a:ln>
        </p:spPr>
        <p:txBody>
          <a:bodyPr wrap="square" rtlCol="0">
            <a:noAutofit/>
          </a:bodyPr>
          <a:lstStyle/>
          <a:p>
            <a:r>
              <a:rPr lang="en-US" altLang="zh-CN" sz="1050" dirty="0" err="1">
                <a:solidFill>
                  <a:schemeClr val="bg2"/>
                </a:solidFill>
                <a:latin typeface="微软雅黑" pitchFamily="34" charset="-122"/>
                <a:ea typeface="微软雅黑" pitchFamily="34" charset="-122"/>
              </a:rPr>
              <a:t>struct</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WordModel</a:t>
            </a:r>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x[100];</a:t>
            </a:r>
          </a:p>
          <a:p>
            <a:r>
              <a:rPr lang="en-US" altLang="zh-CN" sz="1050" dirty="0">
                <a:solidFill>
                  <a:schemeClr val="bg2"/>
                </a:solidFill>
                <a:latin typeface="微软雅黑" pitchFamily="34" charset="-122"/>
                <a:ea typeface="微软雅黑" pitchFamily="34" charset="-122"/>
              </a:rPr>
              <a:t>    float y[20];</a:t>
            </a:r>
          </a:p>
          <a:p>
            <a:r>
              <a:rPr lang="en-US" altLang="zh-CN" sz="1050" dirty="0">
                <a:solidFill>
                  <a:schemeClr val="bg2"/>
                </a:solidFill>
                <a:latin typeface="微软雅黑" pitchFamily="34" charset="-122"/>
                <a:ea typeface="微软雅黑" pitchFamily="34" charset="-122"/>
              </a:rPr>
              <a:t>    float z[10];</a:t>
            </a:r>
          </a:p>
          <a:p>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float getY0ByPtr(</a:t>
            </a:r>
            <a:r>
              <a:rPr lang="en-US" altLang="zh-CN" sz="1050" dirty="0" err="1">
                <a:solidFill>
                  <a:schemeClr val="bg2"/>
                </a:solidFill>
                <a:latin typeface="微软雅黑" pitchFamily="34" charset="-122"/>
                <a:ea typeface="微软雅黑" pitchFamily="34" charset="-122"/>
              </a:rPr>
              <a:t>WordModel</a:t>
            </a:r>
            <a:r>
              <a:rPr lang="en-US" altLang="zh-CN" sz="1050" dirty="0">
                <a:solidFill>
                  <a:srgbClr val="FF0000"/>
                </a:solidFill>
                <a:latin typeface="微软雅黑" pitchFamily="34" charset="-122"/>
                <a:ea typeface="微软雅黑" pitchFamily="34" charset="-122"/>
              </a:rPr>
              <a:t>*</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bs</a:t>
            </a:r>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    return </a:t>
            </a:r>
            <a:r>
              <a:rPr lang="en-US" altLang="zh-CN" sz="1050" dirty="0" err="1">
                <a:solidFill>
                  <a:schemeClr val="bg2"/>
                </a:solidFill>
                <a:latin typeface="微软雅黑" pitchFamily="34" charset="-122"/>
                <a:ea typeface="微软雅黑" pitchFamily="34" charset="-122"/>
              </a:rPr>
              <a:t>bs</a:t>
            </a:r>
            <a:r>
              <a:rPr lang="en-US" altLang="zh-CN" sz="1050" dirty="0">
                <a:solidFill>
                  <a:schemeClr val="bg2"/>
                </a:solidFill>
                <a:latin typeface="微软雅黑" pitchFamily="34" charset="-122"/>
                <a:ea typeface="微软雅黑" pitchFamily="34" charset="-122"/>
              </a:rPr>
              <a:t>-&gt;y[0];</a:t>
            </a:r>
          </a:p>
          <a:p>
            <a:r>
              <a:rPr lang="en-US" altLang="zh-CN" sz="1050" dirty="0">
                <a:solidFill>
                  <a:schemeClr val="bg2"/>
                </a:solidFill>
                <a:latin typeface="微软雅黑" pitchFamily="34" charset="-122"/>
                <a:ea typeface="微软雅黑" pitchFamily="34" charset="-122"/>
              </a:rPr>
              <a:t>}</a:t>
            </a:r>
          </a:p>
          <a:p>
            <a:endParaRPr lang="en-US" altLang="zh-CN" sz="1050" dirty="0">
              <a:solidFill>
                <a:schemeClr val="bg2"/>
              </a:solidFill>
              <a:latin typeface="微软雅黑" pitchFamily="34" charset="-122"/>
              <a:ea typeface="微软雅黑" pitchFamily="34" charset="-122"/>
            </a:endParaRPr>
          </a:p>
          <a:p>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main(</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argc</a:t>
            </a:r>
            <a:r>
              <a:rPr lang="en-US" altLang="zh-CN" sz="1050" dirty="0">
                <a:solidFill>
                  <a:schemeClr val="bg2"/>
                </a:solidFill>
                <a:latin typeface="微软雅黑" pitchFamily="34" charset="-122"/>
                <a:ea typeface="微软雅黑" pitchFamily="34" charset="-122"/>
              </a:rPr>
              <a:t>, char **</a:t>
            </a:r>
            <a:r>
              <a:rPr lang="en-US" altLang="zh-CN" sz="1050" dirty="0" err="1">
                <a:solidFill>
                  <a:schemeClr val="bg2"/>
                </a:solidFill>
                <a:latin typeface="微软雅黑" pitchFamily="34" charset="-122"/>
                <a:ea typeface="微软雅黑" pitchFamily="34" charset="-122"/>
              </a:rPr>
              <a:t>argv</a:t>
            </a:r>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WordModel</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val</a:t>
            </a:r>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for(</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j = 0; j&lt;100000000; j++) {</a:t>
            </a:r>
          </a:p>
          <a:p>
            <a:r>
              <a:rPr lang="en-US" altLang="zh-CN" sz="1050" dirty="0">
                <a:solidFill>
                  <a:schemeClr val="bg2"/>
                </a:solidFill>
                <a:latin typeface="微软雅黑" pitchFamily="34" charset="-122"/>
                <a:ea typeface="微软雅黑" pitchFamily="34" charset="-122"/>
              </a:rPr>
              <a:t>            float y0 = getY0ByPtr(</a:t>
            </a:r>
            <a:r>
              <a:rPr lang="en-US" altLang="zh-CN" sz="1050" dirty="0">
                <a:solidFill>
                  <a:srgbClr val="FF0000"/>
                </a:solidFill>
                <a:latin typeface="微软雅黑" pitchFamily="34" charset="-122"/>
                <a:ea typeface="微软雅黑" pitchFamily="34" charset="-122"/>
              </a:rPr>
              <a:t>&amp;</a:t>
            </a:r>
            <a:r>
              <a:rPr lang="en-US" altLang="zh-CN" sz="1050" dirty="0" err="1">
                <a:solidFill>
                  <a:schemeClr val="bg2"/>
                </a:solidFill>
                <a:latin typeface="微软雅黑" pitchFamily="34" charset="-122"/>
                <a:ea typeface="微软雅黑" pitchFamily="34" charset="-122"/>
              </a:rPr>
              <a:t>val</a:t>
            </a:r>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return 0;</a:t>
            </a:r>
          </a:p>
          <a:p>
            <a:r>
              <a:rPr lang="en-US" altLang="zh-CN" sz="1050" dirty="0">
                <a:solidFill>
                  <a:schemeClr val="bg2"/>
                </a:solidFill>
                <a:latin typeface="微软雅黑" pitchFamily="34" charset="-122"/>
                <a:ea typeface="微软雅黑" pitchFamily="34" charset="-122"/>
              </a:rPr>
              <a:t>}</a:t>
            </a:r>
          </a:p>
          <a:p>
            <a:endParaRPr lang="nn-NO" altLang="zh-CN" sz="1050" dirty="0">
              <a:solidFill>
                <a:schemeClr val="bg2"/>
              </a:solidFill>
              <a:latin typeface="微软雅黑" pitchFamily="34" charset="-122"/>
              <a:ea typeface="微软雅黑" pitchFamily="34" charset="-122"/>
            </a:endParaRPr>
          </a:p>
          <a:p>
            <a:endParaRPr lang="it-IT" altLang="zh-CN" sz="1050" dirty="0">
              <a:solidFill>
                <a:schemeClr val="bg2"/>
              </a:solidFill>
              <a:latin typeface="微软雅黑" pitchFamily="34" charset="-122"/>
              <a:ea typeface="微软雅黑" pitchFamily="34" charset="-122"/>
            </a:endParaRPr>
          </a:p>
        </p:txBody>
      </p:sp>
      <p:sp>
        <p:nvSpPr>
          <p:cNvPr id="8" name="文本框 7"/>
          <p:cNvSpPr txBox="1"/>
          <p:nvPr/>
        </p:nvSpPr>
        <p:spPr>
          <a:xfrm>
            <a:off x="410619" y="4430862"/>
            <a:ext cx="2642532" cy="318782"/>
          </a:xfrm>
          <a:prstGeom prst="rect">
            <a:avLst/>
          </a:prstGeom>
          <a:noFill/>
        </p:spPr>
        <p:txBody>
          <a:bodyPr wrap="square" rtlCol="0">
            <a:noAutofit/>
          </a:bodyPr>
          <a:lstStyle/>
          <a:p>
            <a:r>
              <a:rPr lang="zh-CN" altLang="en-US" sz="1200" b="1" dirty="0">
                <a:solidFill>
                  <a:schemeClr val="bg2"/>
                </a:solidFill>
                <a:latin typeface="微软雅黑" pitchFamily="34" charset="-122"/>
                <a:ea typeface="微软雅黑" pitchFamily="34" charset="-122"/>
              </a:rPr>
              <a:t>优化前性能</a:t>
            </a:r>
          </a:p>
        </p:txBody>
      </p:sp>
      <p:sp>
        <p:nvSpPr>
          <p:cNvPr id="9" name="文本框 8"/>
          <p:cNvSpPr txBox="1"/>
          <p:nvPr/>
        </p:nvSpPr>
        <p:spPr>
          <a:xfrm>
            <a:off x="3673936" y="4460648"/>
            <a:ext cx="3268350" cy="318782"/>
          </a:xfrm>
          <a:prstGeom prst="rect">
            <a:avLst/>
          </a:prstGeom>
          <a:noFill/>
        </p:spPr>
        <p:txBody>
          <a:bodyPr wrap="square" rtlCol="0">
            <a:noAutofit/>
          </a:bodyPr>
          <a:lstStyle/>
          <a:p>
            <a:r>
              <a:rPr lang="zh-CN" altLang="en-US" sz="1200" b="1" dirty="0">
                <a:solidFill>
                  <a:schemeClr val="bg2"/>
                </a:solidFill>
                <a:latin typeface="微软雅黑" pitchFamily="34" charset="-122"/>
                <a:ea typeface="微软雅黑" pitchFamily="34" charset="-122"/>
              </a:rPr>
              <a:t>优化后性能</a:t>
            </a:r>
            <a:endParaRPr lang="en-US" altLang="zh-CN" sz="1200" b="1" dirty="0">
              <a:solidFill>
                <a:schemeClr val="bg2"/>
              </a:solidFill>
              <a:latin typeface="微软雅黑" pitchFamily="34" charset="-122"/>
              <a:ea typeface="微软雅黑" pitchFamily="34" charset="-122"/>
            </a:endParaRPr>
          </a:p>
        </p:txBody>
      </p:sp>
      <p:sp>
        <p:nvSpPr>
          <p:cNvPr id="10" name="矩形 9"/>
          <p:cNvSpPr/>
          <p:nvPr/>
        </p:nvSpPr>
        <p:spPr>
          <a:xfrm>
            <a:off x="285399" y="1209421"/>
            <a:ext cx="3263317" cy="4428000"/>
          </a:xfrm>
          <a:prstGeom prst="rect">
            <a:avLst/>
          </a:prstGeom>
          <a:ln>
            <a:solidFill>
              <a:srgbClr val="002060"/>
            </a:solidFill>
          </a:ln>
        </p:spPr>
        <p:txBody>
          <a:bodyPr wrap="square" rtlCol="0" anchor="ctr">
            <a:spAutoFit/>
          </a:bodyPr>
          <a:lstStyle/>
          <a:p>
            <a:pPr algn="ctr">
              <a:buFont typeface="Wingdings" pitchFamily="2" charset="2"/>
              <a:buChar char="Ø"/>
            </a:pPr>
            <a:endParaRPr lang="zh-CN" altLang="en-US" sz="1400" dirty="0">
              <a:solidFill>
                <a:srgbClr val="C00000"/>
              </a:solidFill>
            </a:endParaRPr>
          </a:p>
        </p:txBody>
      </p:sp>
      <p:sp>
        <p:nvSpPr>
          <p:cNvPr id="11" name="矩形 10"/>
          <p:cNvSpPr/>
          <p:nvPr/>
        </p:nvSpPr>
        <p:spPr>
          <a:xfrm>
            <a:off x="3548716" y="1209421"/>
            <a:ext cx="3967993" cy="4428000"/>
          </a:xfrm>
          <a:prstGeom prst="rect">
            <a:avLst/>
          </a:prstGeom>
          <a:ln>
            <a:solidFill>
              <a:srgbClr val="002060"/>
            </a:solidFill>
          </a:ln>
        </p:spPr>
        <p:txBody>
          <a:bodyPr wrap="square" rtlCol="0" anchor="ctr">
            <a:spAutoFit/>
          </a:bodyPr>
          <a:lstStyle/>
          <a:p>
            <a:pPr algn="ctr">
              <a:buFont typeface="Wingdings" pitchFamily="2" charset="2"/>
              <a:buChar char="Ø"/>
            </a:pPr>
            <a:endParaRPr lang="zh-CN" altLang="en-US" sz="1400" dirty="0">
              <a:solidFill>
                <a:srgbClr val="C00000"/>
              </a:solidFill>
            </a:endParaRPr>
          </a:p>
        </p:txBody>
      </p:sp>
      <p:sp>
        <p:nvSpPr>
          <p:cNvPr id="14" name="文本框 13"/>
          <p:cNvSpPr txBox="1"/>
          <p:nvPr/>
        </p:nvSpPr>
        <p:spPr>
          <a:xfrm>
            <a:off x="7641929" y="1190895"/>
            <a:ext cx="4315173" cy="2844210"/>
          </a:xfrm>
          <a:prstGeom prst="rect">
            <a:avLst/>
          </a:prstGeom>
          <a:noFill/>
        </p:spPr>
        <p:txBody>
          <a:bodyPr wrap="square" rtlCol="0">
            <a:noAutofit/>
          </a:bodyPr>
          <a:lstStyle/>
          <a:p>
            <a:r>
              <a:rPr lang="zh-CN" altLang="en-US" sz="1600" b="1" dirty="0">
                <a:solidFill>
                  <a:schemeClr val="bg2"/>
                </a:solidFill>
                <a:latin typeface="微软雅黑" pitchFamily="34" charset="-122"/>
                <a:ea typeface="微软雅黑" pitchFamily="34" charset="-122"/>
              </a:rPr>
              <a:t>核心方法：</a:t>
            </a:r>
            <a:endParaRPr lang="en-US" altLang="zh-CN" sz="1600" b="1" dirty="0">
              <a:solidFill>
                <a:schemeClr val="bg2"/>
              </a:solidFill>
              <a:latin typeface="微软雅黑" pitchFamily="34" charset="-122"/>
              <a:ea typeface="微软雅黑" pitchFamily="34" charset="-122"/>
            </a:endParaRPr>
          </a:p>
          <a:p>
            <a:r>
              <a:rPr lang="zh-CN" altLang="en-US" sz="1600" dirty="0">
                <a:solidFill>
                  <a:schemeClr val="bg2"/>
                </a:solidFill>
                <a:latin typeface="微软雅黑" pitchFamily="34" charset="-122"/>
                <a:ea typeface="微软雅黑" pitchFamily="34" charset="-122"/>
              </a:rPr>
              <a:t>函数参数优先通过寄存器传递，大小超量通过栈传递。</a:t>
            </a:r>
            <a:endParaRPr lang="en-US" altLang="zh-CN" sz="1600" dirty="0">
              <a:solidFill>
                <a:schemeClr val="bg2"/>
              </a:solidFill>
              <a:latin typeface="微软雅黑" pitchFamily="34" charset="-122"/>
              <a:ea typeface="微软雅黑" pitchFamily="34" charset="-122"/>
            </a:endParaRPr>
          </a:p>
          <a:p>
            <a:r>
              <a:rPr lang="zh-CN" altLang="en-US" sz="1600" dirty="0">
                <a:solidFill>
                  <a:schemeClr val="bg2"/>
                </a:solidFill>
                <a:latin typeface="微软雅黑" pitchFamily="34" charset="-122"/>
                <a:ea typeface="微软雅黑" pitchFamily="34" charset="-122"/>
              </a:rPr>
              <a:t>如果参数是大结构体或者类时，会有调用时的复制开销和返回时的销毁开销。</a:t>
            </a:r>
            <a:endParaRPr lang="en-US" altLang="zh-CN" sz="1600" dirty="0">
              <a:solidFill>
                <a:schemeClr val="bg2"/>
              </a:solidFill>
              <a:latin typeface="微软雅黑" pitchFamily="34" charset="-122"/>
              <a:ea typeface="微软雅黑" pitchFamily="34" charset="-122"/>
            </a:endParaRPr>
          </a:p>
          <a:p>
            <a:endParaRPr lang="en-US" altLang="zh-CN" sz="1600" dirty="0">
              <a:solidFill>
                <a:schemeClr val="bg2"/>
              </a:solidFill>
              <a:latin typeface="微软雅黑" pitchFamily="34" charset="-122"/>
              <a:ea typeface="微软雅黑" pitchFamily="34" charset="-122"/>
            </a:endParaRPr>
          </a:p>
          <a:p>
            <a:r>
              <a:rPr lang="zh-CN" altLang="en-US" sz="1600" dirty="0">
                <a:solidFill>
                  <a:schemeClr val="bg2"/>
                </a:solidFill>
                <a:latin typeface="微软雅黑" pitchFamily="34" charset="-122"/>
                <a:ea typeface="微软雅黑" pitchFamily="34" charset="-122"/>
              </a:rPr>
              <a:t>改成指针传递则只需要传递一个指针即可。开销较小。</a:t>
            </a:r>
            <a:endParaRPr lang="en-US" altLang="zh-CN" sz="1600" dirty="0">
              <a:solidFill>
                <a:schemeClr val="bg2"/>
              </a:solidFill>
              <a:latin typeface="微软雅黑" pitchFamily="34" charset="-122"/>
              <a:ea typeface="微软雅黑" pitchFamily="34" charset="-122"/>
            </a:endParaRPr>
          </a:p>
          <a:p>
            <a:endParaRPr lang="en-US" altLang="zh-CN" sz="1600" dirty="0">
              <a:solidFill>
                <a:schemeClr val="bg2"/>
              </a:solidFill>
              <a:latin typeface="微软雅黑" pitchFamily="34" charset="-122"/>
              <a:ea typeface="微软雅黑" pitchFamily="34" charset="-122"/>
            </a:endParaRPr>
          </a:p>
          <a:p>
            <a:endParaRPr lang="en-US" altLang="zh-CN" sz="1600" dirty="0">
              <a:solidFill>
                <a:schemeClr val="bg2"/>
              </a:solidFill>
              <a:latin typeface="微软雅黑" pitchFamily="34" charset="-122"/>
              <a:ea typeface="微软雅黑" pitchFamily="34" charset="-122"/>
            </a:endParaRPr>
          </a:p>
          <a:p>
            <a:r>
              <a:rPr lang="zh-CN" altLang="en-US" sz="1600" b="1" dirty="0">
                <a:solidFill>
                  <a:schemeClr val="bg2"/>
                </a:solidFill>
                <a:latin typeface="微软雅黑" pitchFamily="34" charset="-122"/>
                <a:ea typeface="微软雅黑" pitchFamily="34" charset="-122"/>
              </a:rPr>
              <a:t>此为通用的优化方法</a:t>
            </a:r>
            <a:endParaRPr lang="en-US" altLang="zh-CN" sz="1600" b="1" dirty="0">
              <a:solidFill>
                <a:schemeClr val="bg2"/>
              </a:solidFill>
              <a:latin typeface="微软雅黑" pitchFamily="34" charset="-122"/>
              <a:ea typeface="微软雅黑" pitchFamily="34" charset="-122"/>
            </a:endParaRPr>
          </a:p>
          <a:p>
            <a:endParaRPr lang="en-US" altLang="zh-CN" sz="1600" dirty="0">
              <a:solidFill>
                <a:schemeClr val="bg2"/>
              </a:solidFill>
              <a:latin typeface="微软雅黑" pitchFamily="34" charset="-122"/>
              <a:ea typeface="微软雅黑" pitchFamily="34" charset="-122"/>
            </a:endParaRPr>
          </a:p>
          <a:p>
            <a:endParaRPr lang="en-US" altLang="zh-CN" sz="1600" dirty="0">
              <a:solidFill>
                <a:schemeClr val="bg2"/>
              </a:solidFill>
              <a:latin typeface="微软雅黑" pitchFamily="34" charset="-122"/>
              <a:ea typeface="微软雅黑" pitchFamily="34" charset="-122"/>
            </a:endParaRPr>
          </a:p>
          <a:p>
            <a:endParaRPr lang="en-US" altLang="zh-CN" sz="1600" dirty="0">
              <a:solidFill>
                <a:schemeClr val="bg2"/>
              </a:solidFill>
              <a:latin typeface="微软雅黑" pitchFamily="34" charset="-122"/>
              <a:ea typeface="微软雅黑" pitchFamily="34" charset="-122"/>
            </a:endParaRPr>
          </a:p>
        </p:txBody>
      </p:sp>
      <p:pic>
        <p:nvPicPr>
          <p:cNvPr id="17" name="图片 16"/>
          <p:cNvPicPr>
            <a:picLocks noChangeAspect="1"/>
          </p:cNvPicPr>
          <p:nvPr/>
        </p:nvPicPr>
        <p:blipFill>
          <a:blip r:embed="rId2"/>
          <a:stretch>
            <a:fillRect/>
          </a:stretch>
        </p:blipFill>
        <p:spPr>
          <a:xfrm>
            <a:off x="469646" y="4685597"/>
            <a:ext cx="2524477" cy="714475"/>
          </a:xfrm>
          <a:prstGeom prst="rect">
            <a:avLst/>
          </a:prstGeom>
        </p:spPr>
      </p:pic>
      <p:pic>
        <p:nvPicPr>
          <p:cNvPr id="18" name="图片 17"/>
          <p:cNvPicPr>
            <a:picLocks noChangeAspect="1"/>
          </p:cNvPicPr>
          <p:nvPr/>
        </p:nvPicPr>
        <p:blipFill>
          <a:blip r:embed="rId3"/>
          <a:stretch>
            <a:fillRect/>
          </a:stretch>
        </p:blipFill>
        <p:spPr>
          <a:xfrm>
            <a:off x="3732963" y="4697420"/>
            <a:ext cx="2648320" cy="724001"/>
          </a:xfrm>
          <a:prstGeom prst="rect">
            <a:avLst/>
          </a:prstGeom>
        </p:spPr>
      </p:pic>
    </p:spTree>
    <p:extLst>
      <p:ext uri="{BB962C8B-B14F-4D97-AF65-F5344CB8AC3E}">
        <p14:creationId xmlns:p14="http://schemas.microsoft.com/office/powerpoint/2010/main" val="819479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3566" y="33487"/>
            <a:ext cx="4472549" cy="720000"/>
          </a:xfrm>
        </p:spPr>
        <p:txBody>
          <a:bodyPr/>
          <a:lstStyle/>
          <a:p>
            <a:r>
              <a:rPr lang="zh-CN" altLang="en-US" sz="2400" b="1" dirty="0"/>
              <a:t>函数优化指南 之 内联小函数</a:t>
            </a:r>
          </a:p>
        </p:txBody>
      </p:sp>
      <p:sp>
        <p:nvSpPr>
          <p:cNvPr id="3" name="内容占位符 2"/>
          <p:cNvSpPr>
            <a:spLocks noGrp="1"/>
          </p:cNvSpPr>
          <p:nvPr>
            <p:ph idx="1"/>
          </p:nvPr>
        </p:nvSpPr>
        <p:spPr>
          <a:xfrm>
            <a:off x="4118995" y="1048623"/>
            <a:ext cx="7075348" cy="3296874"/>
          </a:xfrm>
        </p:spPr>
        <p:txBody>
          <a:bodyPr/>
          <a:lstStyle/>
          <a:p>
            <a:pPr marL="0" indent="0">
              <a:buNone/>
            </a:pPr>
            <a:r>
              <a:rPr lang="zh-CN" altLang="en-US" dirty="0"/>
              <a:t>优点：</a:t>
            </a:r>
            <a:endParaRPr lang="en-US" altLang="zh-CN" dirty="0"/>
          </a:p>
          <a:p>
            <a:pPr marL="0" indent="0">
              <a:buNone/>
            </a:pPr>
            <a:r>
              <a:rPr lang="en-US" altLang="zh-CN" b="0" dirty="0"/>
              <a:t>(1)</a:t>
            </a:r>
            <a:r>
              <a:rPr lang="zh-CN" altLang="en-US" b="0" dirty="0"/>
              <a:t>消除函数调用的开销。</a:t>
            </a:r>
            <a:endParaRPr lang="en-US" altLang="zh-CN" b="0" dirty="0"/>
          </a:p>
          <a:p>
            <a:pPr marL="0" indent="0">
              <a:buNone/>
            </a:pPr>
            <a:r>
              <a:rPr lang="en-US" altLang="zh-CN" b="0" dirty="0"/>
              <a:t>(2)</a:t>
            </a:r>
            <a:r>
              <a:rPr lang="zh-CN" altLang="en-US" b="0" dirty="0"/>
              <a:t>如果函数调用在循环体内，则编译器很难进行向量化。此时循环体内调用的函数如果采用内联形式的话，则编译器可识别优化</a:t>
            </a:r>
            <a:endParaRPr lang="en-US" altLang="zh-CN" b="0" dirty="0"/>
          </a:p>
          <a:p>
            <a:pPr marL="0" indent="0">
              <a:buNone/>
            </a:pPr>
            <a:endParaRPr lang="en-US" altLang="zh-CN" b="0" dirty="0"/>
          </a:p>
          <a:p>
            <a:pPr marL="0" indent="0">
              <a:buNone/>
            </a:pPr>
            <a:r>
              <a:rPr lang="zh-CN" altLang="en-US" dirty="0"/>
              <a:t>缺点：</a:t>
            </a:r>
            <a:endParaRPr lang="en-US" altLang="zh-CN" dirty="0"/>
          </a:p>
          <a:p>
            <a:pPr marL="0" indent="0">
              <a:buNone/>
            </a:pPr>
            <a:r>
              <a:rPr lang="zh-CN" altLang="en-US" b="0" dirty="0"/>
              <a:t>如果内联后的函数较长，会增加寄存器压力</a:t>
            </a:r>
            <a:endParaRPr lang="en-US" altLang="zh-CN" b="0" dirty="0"/>
          </a:p>
          <a:p>
            <a:pPr marL="0" indent="0">
              <a:buNone/>
            </a:pPr>
            <a:r>
              <a:rPr lang="zh-CN" altLang="en-US" b="0" dirty="0"/>
              <a:t>如果函数内有分支，内联后会对指令流水线产生不利影响</a:t>
            </a:r>
            <a:endParaRPr lang="zh-CN" altLang="en-US" dirty="0"/>
          </a:p>
        </p:txBody>
      </p:sp>
      <p:sp>
        <p:nvSpPr>
          <p:cNvPr id="4" name="文本框 3"/>
          <p:cNvSpPr txBox="1"/>
          <p:nvPr/>
        </p:nvSpPr>
        <p:spPr>
          <a:xfrm>
            <a:off x="686841" y="1742921"/>
            <a:ext cx="2972215" cy="3139547"/>
          </a:xfrm>
          <a:prstGeom prst="rect">
            <a:avLst/>
          </a:prstGeom>
          <a:noFill/>
          <a:ln>
            <a:noFill/>
          </a:ln>
        </p:spPr>
        <p:txBody>
          <a:bodyPr wrap="square" rtlCol="0">
            <a:noAutofit/>
          </a:bodyPr>
          <a:lstStyle/>
          <a:p>
            <a:r>
              <a:rPr lang="en-US" altLang="zh-CN" sz="1050" dirty="0">
                <a:solidFill>
                  <a:schemeClr val="bg2"/>
                </a:solidFill>
                <a:latin typeface="微软雅黑" pitchFamily="34" charset="-122"/>
                <a:ea typeface="微软雅黑" pitchFamily="34" charset="-122"/>
              </a:rPr>
              <a:t>//</a:t>
            </a:r>
            <a:r>
              <a:rPr lang="zh-CN" altLang="en-US" sz="1050" dirty="0">
                <a:solidFill>
                  <a:schemeClr val="bg2"/>
                </a:solidFill>
                <a:latin typeface="微软雅黑" pitchFamily="34" charset="-122"/>
                <a:ea typeface="微软雅黑" pitchFamily="34" charset="-122"/>
              </a:rPr>
              <a:t>求</a:t>
            </a:r>
            <a:r>
              <a:rPr lang="en-US" altLang="zh-CN" sz="1050" dirty="0">
                <a:solidFill>
                  <a:schemeClr val="bg2"/>
                </a:solidFill>
                <a:latin typeface="微软雅黑" pitchFamily="34" charset="-122"/>
                <a:ea typeface="微软雅黑" pitchFamily="34" charset="-122"/>
              </a:rPr>
              <a:t>0-9</a:t>
            </a:r>
            <a:r>
              <a:rPr lang="zh-CN" altLang="en-US" sz="1050" dirty="0">
                <a:solidFill>
                  <a:schemeClr val="bg2"/>
                </a:solidFill>
                <a:latin typeface="微软雅黑" pitchFamily="34" charset="-122"/>
                <a:ea typeface="微软雅黑" pitchFamily="34" charset="-122"/>
              </a:rPr>
              <a:t>的平方</a:t>
            </a:r>
          </a:p>
          <a:p>
            <a:r>
              <a:rPr lang="en-US" altLang="zh-CN" sz="1050" b="1" dirty="0">
                <a:solidFill>
                  <a:schemeClr val="bg2"/>
                </a:solidFill>
                <a:latin typeface="微软雅黑" pitchFamily="34" charset="-122"/>
                <a:ea typeface="微软雅黑" pitchFamily="34" charset="-122"/>
              </a:rPr>
              <a:t>inline</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inlineFunc</a:t>
            </a:r>
            <a:r>
              <a:rPr lang="en-US" altLang="zh-CN" sz="1050" dirty="0">
                <a:solidFill>
                  <a:schemeClr val="bg2"/>
                </a:solidFill>
                <a:latin typeface="微软雅黑" pitchFamily="34" charset="-122"/>
                <a:ea typeface="微软雅黑" pitchFamily="34" charset="-122"/>
              </a:rPr>
              <a:t>(</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num</a:t>
            </a:r>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if(</a:t>
            </a:r>
            <a:r>
              <a:rPr lang="en-US" altLang="zh-CN" sz="1050" dirty="0" err="1">
                <a:solidFill>
                  <a:schemeClr val="bg2"/>
                </a:solidFill>
                <a:latin typeface="微软雅黑" pitchFamily="34" charset="-122"/>
                <a:ea typeface="微软雅黑" pitchFamily="34" charset="-122"/>
              </a:rPr>
              <a:t>num</a:t>
            </a:r>
            <a:r>
              <a:rPr lang="en-US" altLang="zh-CN" sz="1050" dirty="0">
                <a:solidFill>
                  <a:schemeClr val="bg2"/>
                </a:solidFill>
                <a:latin typeface="微软雅黑" pitchFamily="34" charset="-122"/>
                <a:ea typeface="微软雅黑" pitchFamily="34" charset="-122"/>
              </a:rPr>
              <a:t>&gt;9||</a:t>
            </a:r>
            <a:r>
              <a:rPr lang="en-US" altLang="zh-CN" sz="1050" dirty="0" err="1">
                <a:solidFill>
                  <a:schemeClr val="bg2"/>
                </a:solidFill>
                <a:latin typeface="微软雅黑" pitchFamily="34" charset="-122"/>
                <a:ea typeface="微软雅黑" pitchFamily="34" charset="-122"/>
              </a:rPr>
              <a:t>num</a:t>
            </a:r>
            <a:r>
              <a:rPr lang="en-US" altLang="zh-CN" sz="1050" dirty="0">
                <a:solidFill>
                  <a:schemeClr val="bg2"/>
                </a:solidFill>
                <a:latin typeface="微软雅黑" pitchFamily="34" charset="-122"/>
                <a:ea typeface="微软雅黑" pitchFamily="34" charset="-122"/>
              </a:rPr>
              <a:t>&lt;0){</a:t>
            </a:r>
          </a:p>
          <a:p>
            <a:r>
              <a:rPr lang="en-US" altLang="zh-CN" sz="1050" dirty="0">
                <a:solidFill>
                  <a:schemeClr val="bg2"/>
                </a:solidFill>
                <a:latin typeface="微软雅黑" pitchFamily="34" charset="-122"/>
                <a:ea typeface="微软雅黑" pitchFamily="34" charset="-122"/>
              </a:rPr>
              <a:t>     return -1;  </a:t>
            </a:r>
          </a:p>
          <a:p>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return </a:t>
            </a:r>
            <a:r>
              <a:rPr lang="en-US" altLang="zh-CN" sz="1050" dirty="0" err="1">
                <a:solidFill>
                  <a:schemeClr val="bg2"/>
                </a:solidFill>
                <a:latin typeface="微软雅黑" pitchFamily="34" charset="-122"/>
                <a:ea typeface="微软雅黑" pitchFamily="34" charset="-122"/>
              </a:rPr>
              <a:t>num</a:t>
            </a:r>
            <a:r>
              <a:rPr lang="en-US" altLang="zh-CN" sz="1050" dirty="0">
                <a:solidFill>
                  <a:schemeClr val="bg2"/>
                </a:solidFill>
                <a:latin typeface="微软雅黑" pitchFamily="34" charset="-122"/>
                <a:ea typeface="微软雅黑" pitchFamily="34" charset="-122"/>
              </a:rPr>
              <a:t>*</a:t>
            </a:r>
            <a:r>
              <a:rPr lang="en-US" altLang="zh-CN" sz="1050" dirty="0" err="1">
                <a:solidFill>
                  <a:schemeClr val="bg2"/>
                </a:solidFill>
                <a:latin typeface="微软雅黑" pitchFamily="34" charset="-122"/>
                <a:ea typeface="微软雅黑" pitchFamily="34" charset="-122"/>
              </a:rPr>
              <a:t>num</a:t>
            </a:r>
            <a:r>
              <a:rPr lang="en-US" altLang="zh-CN" sz="1050" dirty="0">
                <a:solidFill>
                  <a:schemeClr val="bg2"/>
                </a:solidFill>
                <a:latin typeface="微软雅黑" pitchFamily="34" charset="-122"/>
                <a:ea typeface="微软雅黑" pitchFamily="34" charset="-122"/>
              </a:rPr>
              <a:t>;  </a:t>
            </a:r>
          </a:p>
          <a:p>
            <a:r>
              <a:rPr lang="en-US" altLang="zh-CN" sz="1050" dirty="0">
                <a:solidFill>
                  <a:schemeClr val="bg2"/>
                </a:solidFill>
                <a:latin typeface="微软雅黑" pitchFamily="34" charset="-122"/>
                <a:ea typeface="微软雅黑" pitchFamily="34" charset="-122"/>
              </a:rPr>
              <a:t>}  </a:t>
            </a:r>
          </a:p>
          <a:p>
            <a:endParaRPr lang="en-US" altLang="zh-CN" sz="1050" dirty="0">
              <a:solidFill>
                <a:schemeClr val="bg2"/>
              </a:solidFill>
              <a:latin typeface="微软雅黑" pitchFamily="34" charset="-122"/>
              <a:ea typeface="微软雅黑" pitchFamily="34" charset="-122"/>
            </a:endParaRPr>
          </a:p>
          <a:p>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main(</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argc,char</a:t>
            </a:r>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argv</a:t>
            </a:r>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a=8;</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int</a:t>
            </a:r>
            <a:r>
              <a:rPr lang="en-US" altLang="zh-CN" sz="1050" dirty="0">
                <a:solidFill>
                  <a:schemeClr val="bg2"/>
                </a:solidFill>
                <a:latin typeface="微软雅黑" pitchFamily="34" charset="-122"/>
                <a:ea typeface="微软雅黑" pitchFamily="34" charset="-122"/>
              </a:rPr>
              <a:t> res=</a:t>
            </a:r>
            <a:r>
              <a:rPr lang="en-US" altLang="zh-CN" sz="1050" dirty="0" err="1">
                <a:solidFill>
                  <a:schemeClr val="bg2"/>
                </a:solidFill>
                <a:latin typeface="微软雅黑" pitchFamily="34" charset="-122"/>
                <a:ea typeface="微软雅黑" pitchFamily="34" charset="-122"/>
              </a:rPr>
              <a:t>inlineFunc</a:t>
            </a:r>
            <a:r>
              <a:rPr lang="en-US" altLang="zh-CN" sz="1050" dirty="0">
                <a:solidFill>
                  <a:schemeClr val="bg2"/>
                </a:solidFill>
                <a:latin typeface="微软雅黑" pitchFamily="34" charset="-122"/>
                <a:ea typeface="微软雅黑" pitchFamily="34" charset="-122"/>
              </a:rPr>
              <a:t>(a);</a:t>
            </a:r>
          </a:p>
          <a:p>
            <a:r>
              <a:rPr lang="en-US" altLang="zh-CN" sz="1050" dirty="0">
                <a:solidFill>
                  <a:schemeClr val="bg2"/>
                </a:solidFill>
                <a:latin typeface="微软雅黑" pitchFamily="34" charset="-122"/>
                <a:ea typeface="微软雅黑" pitchFamily="34" charset="-122"/>
              </a:rPr>
              <a:t>    </a:t>
            </a:r>
            <a:r>
              <a:rPr lang="en-US" altLang="zh-CN" sz="1050" dirty="0" err="1">
                <a:solidFill>
                  <a:schemeClr val="bg2"/>
                </a:solidFill>
                <a:latin typeface="微软雅黑" pitchFamily="34" charset="-122"/>
                <a:ea typeface="微软雅黑" pitchFamily="34" charset="-122"/>
              </a:rPr>
              <a:t>cout</a:t>
            </a:r>
            <a:r>
              <a:rPr lang="en-US" altLang="zh-CN" sz="1050" dirty="0">
                <a:solidFill>
                  <a:schemeClr val="bg2"/>
                </a:solidFill>
                <a:latin typeface="微软雅黑" pitchFamily="34" charset="-122"/>
                <a:ea typeface="微软雅黑" pitchFamily="34" charset="-122"/>
              </a:rPr>
              <a:t>&lt;&lt;"res:"&lt;&lt;res&lt;&lt;</a:t>
            </a:r>
            <a:r>
              <a:rPr lang="en-US" altLang="zh-CN" sz="1050" dirty="0" err="1">
                <a:solidFill>
                  <a:schemeClr val="bg2"/>
                </a:solidFill>
                <a:latin typeface="微软雅黑" pitchFamily="34" charset="-122"/>
                <a:ea typeface="微软雅黑" pitchFamily="34" charset="-122"/>
              </a:rPr>
              <a:t>endl</a:t>
            </a:r>
            <a:r>
              <a:rPr lang="en-US" altLang="zh-CN" sz="1050" dirty="0">
                <a:solidFill>
                  <a:schemeClr val="bg2"/>
                </a:solidFill>
                <a:latin typeface="微软雅黑" pitchFamily="34" charset="-122"/>
                <a:ea typeface="微软雅黑" pitchFamily="34" charset="-122"/>
              </a:rPr>
              <a:t>;</a:t>
            </a:r>
          </a:p>
          <a:p>
            <a:r>
              <a:rPr lang="en-US" altLang="zh-CN" sz="1050" dirty="0">
                <a:solidFill>
                  <a:schemeClr val="bg2"/>
                </a:solidFill>
                <a:latin typeface="微软雅黑" pitchFamily="34" charset="-122"/>
                <a:ea typeface="微软雅黑" pitchFamily="34" charset="-122"/>
              </a:rPr>
              <a:t>}</a:t>
            </a:r>
          </a:p>
        </p:txBody>
      </p:sp>
      <p:sp>
        <p:nvSpPr>
          <p:cNvPr id="5" name="矩形 4"/>
          <p:cNvSpPr/>
          <p:nvPr/>
        </p:nvSpPr>
        <p:spPr>
          <a:xfrm>
            <a:off x="561621" y="1048623"/>
            <a:ext cx="3263317" cy="4428000"/>
          </a:xfrm>
          <a:prstGeom prst="rect">
            <a:avLst/>
          </a:prstGeom>
          <a:ln>
            <a:solidFill>
              <a:srgbClr val="002060"/>
            </a:solidFill>
          </a:ln>
        </p:spPr>
        <p:txBody>
          <a:bodyPr wrap="square" rtlCol="0" anchor="ctr">
            <a:spAutoFit/>
          </a:bodyPr>
          <a:lstStyle/>
          <a:p>
            <a:pPr algn="ctr">
              <a:buFont typeface="Wingdings" pitchFamily="2" charset="2"/>
              <a:buChar char="Ø"/>
            </a:pPr>
            <a:endParaRPr lang="zh-CN" altLang="en-US" sz="1400" dirty="0">
              <a:solidFill>
                <a:srgbClr val="C00000"/>
              </a:solidFill>
            </a:endParaRPr>
          </a:p>
        </p:txBody>
      </p:sp>
      <p:sp>
        <p:nvSpPr>
          <p:cNvPr id="6" name="文本框 5"/>
          <p:cNvSpPr txBox="1"/>
          <p:nvPr/>
        </p:nvSpPr>
        <p:spPr>
          <a:xfrm>
            <a:off x="686841" y="1236381"/>
            <a:ext cx="2642532" cy="318782"/>
          </a:xfrm>
          <a:prstGeom prst="rect">
            <a:avLst/>
          </a:prstGeom>
          <a:noFill/>
        </p:spPr>
        <p:txBody>
          <a:bodyPr wrap="square" rtlCol="0">
            <a:noAutofit/>
          </a:bodyPr>
          <a:lstStyle/>
          <a:p>
            <a:r>
              <a:rPr lang="zh-CN" altLang="en-US" sz="1200" b="1" dirty="0">
                <a:solidFill>
                  <a:schemeClr val="bg2"/>
                </a:solidFill>
                <a:latin typeface="微软雅黑" pitchFamily="34" charset="-122"/>
                <a:ea typeface="微软雅黑" pitchFamily="34" charset="-122"/>
              </a:rPr>
              <a:t>示例</a:t>
            </a:r>
          </a:p>
        </p:txBody>
      </p:sp>
    </p:spTree>
    <p:extLst>
      <p:ext uri="{BB962C8B-B14F-4D97-AF65-F5344CB8AC3E}">
        <p14:creationId xmlns:p14="http://schemas.microsoft.com/office/powerpoint/2010/main" val="1692978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4074" y="22782"/>
            <a:ext cx="4609739" cy="720000"/>
          </a:xfrm>
        </p:spPr>
        <p:txBody>
          <a:bodyPr/>
          <a:lstStyle/>
          <a:p>
            <a:r>
              <a:rPr lang="zh-CN" altLang="en-US" sz="2400" b="1" dirty="0"/>
              <a:t>循环优化指南 之 循环展开</a:t>
            </a:r>
          </a:p>
        </p:txBody>
      </p:sp>
      <p:sp>
        <p:nvSpPr>
          <p:cNvPr id="3" name="内容占位符 2"/>
          <p:cNvSpPr>
            <a:spLocks noGrp="1"/>
          </p:cNvSpPr>
          <p:nvPr>
            <p:ph idx="1"/>
          </p:nvPr>
        </p:nvSpPr>
        <p:spPr>
          <a:xfrm>
            <a:off x="603392" y="1145442"/>
            <a:ext cx="5368584" cy="4118509"/>
          </a:xfrm>
          <a:ln>
            <a:solidFill>
              <a:schemeClr val="bg2"/>
            </a:solidFill>
          </a:ln>
        </p:spPr>
        <p:txBody>
          <a:bodyPr/>
          <a:lstStyle/>
          <a:p>
            <a:pPr marL="0" indent="0">
              <a:buNone/>
            </a:pPr>
            <a:r>
              <a:rPr lang="zh-CN" altLang="en-US" sz="1400" dirty="0"/>
              <a:t>原理知识：</a:t>
            </a:r>
            <a:endParaRPr lang="en-US" altLang="zh-CN" sz="1400" dirty="0"/>
          </a:p>
          <a:p>
            <a:r>
              <a:rPr lang="zh-CN" altLang="en-US" sz="1200" b="0" dirty="0"/>
              <a:t>循环展开（</a:t>
            </a:r>
            <a:r>
              <a:rPr lang="en-US" altLang="zh-CN" sz="1200" b="0" dirty="0"/>
              <a:t>Loop unroll</a:t>
            </a:r>
            <a:r>
              <a:rPr lang="zh-CN" altLang="en-US" sz="1200" b="0" dirty="0"/>
              <a:t>）牺牲函数的尺寸，降低循环带来的开销，加快程序执行速度的方法；</a:t>
            </a:r>
            <a:endParaRPr lang="en-US" altLang="zh-CN" sz="1200" b="0" dirty="0"/>
          </a:p>
          <a:p>
            <a:r>
              <a:rPr lang="zh-CN" altLang="en-US" sz="1200" b="0" dirty="0"/>
              <a:t>针对</a:t>
            </a:r>
            <a:r>
              <a:rPr lang="en-US" altLang="zh-CN" sz="1200" b="0" dirty="0"/>
              <a:t>Kunpeng 920</a:t>
            </a:r>
            <a:r>
              <a:rPr lang="zh-CN" altLang="en-US" sz="1200" b="0" dirty="0"/>
              <a:t>处理器具有多个功能单元（</a:t>
            </a:r>
            <a:r>
              <a:rPr lang="en-US" altLang="zh-CN" sz="1200" b="0" dirty="0"/>
              <a:t>FSU</a:t>
            </a:r>
            <a:r>
              <a:rPr lang="zh-CN" altLang="en-US" sz="1200" b="0" dirty="0"/>
              <a:t>，</a:t>
            </a:r>
            <a:r>
              <a:rPr lang="en-US" altLang="zh-CN" sz="1200" b="0" dirty="0"/>
              <a:t>ALU</a:t>
            </a:r>
            <a:r>
              <a:rPr lang="zh-CN" altLang="en-US" sz="1200" b="0" dirty="0"/>
              <a:t>，</a:t>
            </a:r>
            <a:r>
              <a:rPr lang="en-US" altLang="zh-CN" sz="1200" b="0" dirty="0"/>
              <a:t>LD/ST</a:t>
            </a:r>
            <a:r>
              <a:rPr lang="zh-CN" altLang="en-US" sz="1200" b="0" dirty="0"/>
              <a:t>）的特点，循环展开也有利于充分使用功能单元进行指令级并行，优化指令流水线的调度。</a:t>
            </a:r>
            <a:endParaRPr lang="en-US" altLang="zh-CN" sz="1200" b="0" dirty="0"/>
          </a:p>
          <a:p>
            <a:pPr marL="0" indent="0">
              <a:buNone/>
            </a:pPr>
            <a:endParaRPr lang="en-US" altLang="zh-CN" sz="1400" b="0" dirty="0"/>
          </a:p>
          <a:p>
            <a:pPr marL="0" indent="0">
              <a:buNone/>
            </a:pPr>
            <a:r>
              <a:rPr lang="zh-CN" altLang="en-US" sz="1400" dirty="0"/>
              <a:t>使用方法：</a:t>
            </a:r>
            <a:endParaRPr lang="en-US" altLang="zh-CN" sz="1400" dirty="0"/>
          </a:p>
          <a:p>
            <a:r>
              <a:rPr lang="zh-CN" altLang="en-US" sz="1200" b="0" dirty="0"/>
              <a:t>针对循环之间不存在循环依赖或访问冲突的场景，可以使用</a:t>
            </a:r>
            <a:r>
              <a:rPr lang="en-US" altLang="zh-CN" sz="1200" b="0" dirty="0"/>
              <a:t>SIMD</a:t>
            </a:r>
            <a:r>
              <a:rPr lang="zh-CN" altLang="en-US" sz="1200" b="0" dirty="0"/>
              <a:t>改写、手工循环展开或者在编译选项中添加</a:t>
            </a:r>
            <a:r>
              <a:rPr lang="en-US" altLang="zh-CN" sz="1200" b="0" dirty="0"/>
              <a:t>-</a:t>
            </a:r>
            <a:r>
              <a:rPr lang="en-US" altLang="zh-CN" sz="1200" b="0" dirty="0" err="1"/>
              <a:t>funroll</a:t>
            </a:r>
            <a:r>
              <a:rPr lang="en-US" altLang="zh-CN" sz="1200" b="0" dirty="0"/>
              <a:t>-loops</a:t>
            </a:r>
            <a:r>
              <a:rPr lang="zh-CN" altLang="en-US" sz="1200" b="0" dirty="0"/>
              <a:t>；</a:t>
            </a:r>
            <a:endParaRPr lang="en-US" altLang="zh-CN" sz="1200" b="0" dirty="0"/>
          </a:p>
          <a:p>
            <a:r>
              <a:rPr lang="zh-CN" altLang="en-US" sz="1200" b="0" dirty="0"/>
              <a:t>针对循环之间存在依赖或访问冲突的场景，可以考虑手工循环展开的方式，减少循环开销。</a:t>
            </a:r>
            <a:endParaRPr lang="en-US" altLang="zh-CN" sz="1200" b="0" dirty="0"/>
          </a:p>
          <a:p>
            <a:pPr marL="0" indent="0">
              <a:buNone/>
            </a:pPr>
            <a:endParaRPr lang="en-US" altLang="zh-CN" sz="1200" b="0" dirty="0"/>
          </a:p>
          <a:p>
            <a:pPr marL="0" indent="0">
              <a:buNone/>
            </a:pPr>
            <a:r>
              <a:rPr lang="zh-CN" altLang="en-US" sz="1400" dirty="0"/>
              <a:t>注意：</a:t>
            </a:r>
            <a:endParaRPr lang="en-US" altLang="zh-CN" sz="1400" dirty="0"/>
          </a:p>
          <a:p>
            <a:r>
              <a:rPr lang="zh-CN" altLang="en-US" sz="1200" b="0" dirty="0"/>
              <a:t>小循环且内部没有判断逻辑，收益较高；</a:t>
            </a:r>
            <a:endParaRPr lang="en-US" altLang="zh-CN" sz="1200" b="0" dirty="0"/>
          </a:p>
          <a:p>
            <a:r>
              <a:rPr lang="zh-CN" altLang="en-US" sz="1200" b="0" dirty="0"/>
              <a:t>大循环展开有可能会引起通用寄存器的溢出，降低性能（寄存器重命名</a:t>
            </a:r>
            <a:r>
              <a:rPr lang="en-US" altLang="zh-CN" sz="1200" b="0" dirty="0"/>
              <a:t>/</a:t>
            </a:r>
            <a:r>
              <a:rPr lang="zh-CN" altLang="en-US" sz="1200" b="0" dirty="0"/>
              <a:t>外溢至内存）；</a:t>
            </a:r>
            <a:endParaRPr lang="en-US" altLang="zh-CN" sz="1200" b="0" dirty="0"/>
          </a:p>
          <a:p>
            <a:r>
              <a:rPr lang="zh-CN" altLang="en-US" sz="1200" b="0" dirty="0"/>
              <a:t>内部有判断逻辑可能会增加分支预测的开销，需要具体情况具体分析。</a:t>
            </a:r>
            <a:endParaRPr lang="en-US" altLang="zh-CN" sz="1200" b="0" dirty="0"/>
          </a:p>
          <a:p>
            <a:endParaRPr lang="en-US" altLang="zh-CN" sz="1200" b="0" dirty="0"/>
          </a:p>
        </p:txBody>
      </p:sp>
      <p:pic>
        <p:nvPicPr>
          <p:cNvPr id="4" name="图片 3"/>
          <p:cNvPicPr>
            <a:picLocks noChangeAspect="1"/>
          </p:cNvPicPr>
          <p:nvPr/>
        </p:nvPicPr>
        <p:blipFill>
          <a:blip r:embed="rId2"/>
          <a:stretch>
            <a:fillRect/>
          </a:stretch>
        </p:blipFill>
        <p:spPr>
          <a:xfrm>
            <a:off x="6419850" y="647700"/>
            <a:ext cx="2886075" cy="1975049"/>
          </a:xfrm>
          <a:prstGeom prst="rect">
            <a:avLst/>
          </a:prstGeom>
        </p:spPr>
      </p:pic>
      <p:pic>
        <p:nvPicPr>
          <p:cNvPr id="5" name="图片 4"/>
          <p:cNvPicPr>
            <a:picLocks noChangeAspect="1"/>
          </p:cNvPicPr>
          <p:nvPr/>
        </p:nvPicPr>
        <p:blipFill>
          <a:blip r:embed="rId3"/>
          <a:stretch>
            <a:fillRect/>
          </a:stretch>
        </p:blipFill>
        <p:spPr>
          <a:xfrm>
            <a:off x="6419850" y="2622749"/>
            <a:ext cx="3449493" cy="1644451"/>
          </a:xfrm>
          <a:prstGeom prst="rect">
            <a:avLst/>
          </a:prstGeom>
        </p:spPr>
      </p:pic>
      <p:pic>
        <p:nvPicPr>
          <p:cNvPr id="6" name="图片 5"/>
          <p:cNvPicPr>
            <a:picLocks noChangeAspect="1"/>
          </p:cNvPicPr>
          <p:nvPr/>
        </p:nvPicPr>
        <p:blipFill>
          <a:blip r:embed="rId4"/>
          <a:stretch>
            <a:fillRect/>
          </a:stretch>
        </p:blipFill>
        <p:spPr>
          <a:xfrm>
            <a:off x="6419850" y="4267200"/>
            <a:ext cx="3449493" cy="1459898"/>
          </a:xfrm>
          <a:prstGeom prst="rect">
            <a:avLst/>
          </a:prstGeom>
        </p:spPr>
      </p:pic>
      <p:sp>
        <p:nvSpPr>
          <p:cNvPr id="7" name="文本框 6"/>
          <p:cNvSpPr txBox="1"/>
          <p:nvPr/>
        </p:nvSpPr>
        <p:spPr>
          <a:xfrm>
            <a:off x="9869343" y="2622749"/>
            <a:ext cx="1313664" cy="619125"/>
          </a:xfrm>
          <a:prstGeom prst="rect">
            <a:avLst/>
          </a:prstGeom>
          <a:noFill/>
        </p:spPr>
        <p:txBody>
          <a:bodyPr wrap="square" rtlCol="0">
            <a:noAutofit/>
          </a:bodyPr>
          <a:lstStyle/>
          <a:p>
            <a:r>
              <a:rPr lang="zh-CN" altLang="en-US" sz="1200" dirty="0">
                <a:solidFill>
                  <a:schemeClr val="bg2"/>
                </a:solidFill>
                <a:latin typeface="微软雅黑" pitchFamily="34" charset="-122"/>
                <a:ea typeface="微软雅黑" pitchFamily="34" charset="-122"/>
              </a:rPr>
              <a:t>未做循环展开</a:t>
            </a:r>
            <a:endParaRPr lang="en-US" altLang="zh-CN" sz="1200" dirty="0">
              <a:solidFill>
                <a:schemeClr val="bg2"/>
              </a:solidFill>
              <a:latin typeface="微软雅黑" pitchFamily="34" charset="-122"/>
              <a:ea typeface="微软雅黑" pitchFamily="34" charset="-122"/>
            </a:endParaRPr>
          </a:p>
          <a:p>
            <a:r>
              <a:rPr lang="zh-CN" altLang="en-US" sz="1200" dirty="0">
                <a:solidFill>
                  <a:schemeClr val="bg2"/>
                </a:solidFill>
                <a:latin typeface="微软雅黑" pitchFamily="34" charset="-122"/>
                <a:ea typeface="微软雅黑" pitchFamily="34" charset="-122"/>
              </a:rPr>
              <a:t>汇编规模</a:t>
            </a:r>
            <a:r>
              <a:rPr lang="en-US" altLang="zh-CN" sz="1200" dirty="0">
                <a:solidFill>
                  <a:schemeClr val="bg2"/>
                </a:solidFill>
                <a:latin typeface="微软雅黑" pitchFamily="34" charset="-122"/>
                <a:ea typeface="微软雅黑" pitchFamily="34" charset="-122"/>
              </a:rPr>
              <a:t>50</a:t>
            </a:r>
            <a:r>
              <a:rPr lang="zh-CN" altLang="en-US" sz="1200" dirty="0">
                <a:solidFill>
                  <a:schemeClr val="bg2"/>
                </a:solidFill>
                <a:latin typeface="微软雅黑" pitchFamily="34" charset="-122"/>
                <a:ea typeface="微软雅黑" pitchFamily="34" charset="-122"/>
              </a:rPr>
              <a:t>行</a:t>
            </a:r>
            <a:endParaRPr lang="en-US" altLang="zh-CN" sz="1200" dirty="0">
              <a:solidFill>
                <a:schemeClr val="bg2"/>
              </a:solidFill>
              <a:latin typeface="微软雅黑" pitchFamily="34" charset="-122"/>
              <a:ea typeface="微软雅黑" pitchFamily="34" charset="-122"/>
            </a:endParaRPr>
          </a:p>
          <a:p>
            <a:r>
              <a:rPr lang="en-US" altLang="zh-CN" sz="1200" dirty="0">
                <a:solidFill>
                  <a:schemeClr val="bg2"/>
                </a:solidFill>
                <a:latin typeface="微软雅黑" pitchFamily="34" charset="-122"/>
                <a:ea typeface="微软雅黑" pitchFamily="34" charset="-122"/>
              </a:rPr>
              <a:t>IPC ~1.28</a:t>
            </a:r>
            <a:endParaRPr lang="zh-CN" altLang="en-US" sz="1200" dirty="0">
              <a:solidFill>
                <a:schemeClr val="bg2"/>
              </a:solidFill>
              <a:latin typeface="微软雅黑" pitchFamily="34" charset="-122"/>
              <a:ea typeface="微软雅黑" pitchFamily="34" charset="-122"/>
            </a:endParaRPr>
          </a:p>
        </p:txBody>
      </p:sp>
      <p:sp>
        <p:nvSpPr>
          <p:cNvPr id="8" name="文本框 7"/>
          <p:cNvSpPr txBox="1"/>
          <p:nvPr/>
        </p:nvSpPr>
        <p:spPr>
          <a:xfrm>
            <a:off x="9869343" y="4267200"/>
            <a:ext cx="1970232" cy="619125"/>
          </a:xfrm>
          <a:prstGeom prst="rect">
            <a:avLst/>
          </a:prstGeom>
          <a:noFill/>
        </p:spPr>
        <p:txBody>
          <a:bodyPr wrap="square" rtlCol="0">
            <a:noAutofit/>
          </a:bodyPr>
          <a:lstStyle/>
          <a:p>
            <a:r>
              <a:rPr lang="zh-CN" altLang="en-US" sz="1200" dirty="0">
                <a:solidFill>
                  <a:schemeClr val="bg2"/>
                </a:solidFill>
                <a:latin typeface="微软雅黑" pitchFamily="34" charset="-122"/>
                <a:ea typeface="微软雅黑" pitchFamily="34" charset="-122"/>
              </a:rPr>
              <a:t>循环展开</a:t>
            </a:r>
            <a:endParaRPr lang="en-US" altLang="zh-CN" sz="1200" dirty="0">
              <a:solidFill>
                <a:schemeClr val="bg2"/>
              </a:solidFill>
              <a:latin typeface="微软雅黑" pitchFamily="34" charset="-122"/>
              <a:ea typeface="微软雅黑" pitchFamily="34" charset="-122"/>
            </a:endParaRPr>
          </a:p>
          <a:p>
            <a:r>
              <a:rPr lang="zh-CN" altLang="en-US" sz="1200" dirty="0">
                <a:solidFill>
                  <a:schemeClr val="bg2"/>
                </a:solidFill>
                <a:latin typeface="微软雅黑" pitchFamily="34" charset="-122"/>
                <a:ea typeface="微软雅黑" pitchFamily="34" charset="-122"/>
              </a:rPr>
              <a:t>汇编规模</a:t>
            </a:r>
            <a:r>
              <a:rPr lang="en-US" altLang="zh-CN" sz="1200" dirty="0">
                <a:solidFill>
                  <a:schemeClr val="bg2"/>
                </a:solidFill>
                <a:latin typeface="微软雅黑" pitchFamily="34" charset="-122"/>
                <a:ea typeface="微软雅黑" pitchFamily="34" charset="-122"/>
              </a:rPr>
              <a:t>190</a:t>
            </a:r>
            <a:r>
              <a:rPr lang="zh-CN" altLang="en-US" sz="1200" dirty="0">
                <a:solidFill>
                  <a:schemeClr val="bg2"/>
                </a:solidFill>
                <a:latin typeface="微软雅黑" pitchFamily="34" charset="-122"/>
                <a:ea typeface="微软雅黑" pitchFamily="34" charset="-122"/>
              </a:rPr>
              <a:t>行</a:t>
            </a:r>
            <a:endParaRPr lang="en-US" altLang="zh-CN" sz="1200" dirty="0">
              <a:solidFill>
                <a:schemeClr val="bg2"/>
              </a:solidFill>
              <a:latin typeface="微软雅黑" pitchFamily="34" charset="-122"/>
              <a:ea typeface="微软雅黑" pitchFamily="34" charset="-122"/>
            </a:endParaRPr>
          </a:p>
          <a:p>
            <a:r>
              <a:rPr lang="en-US" altLang="zh-CN" sz="1200" dirty="0">
                <a:solidFill>
                  <a:schemeClr val="bg2"/>
                </a:solidFill>
                <a:latin typeface="微软雅黑" pitchFamily="34" charset="-122"/>
                <a:ea typeface="微软雅黑" pitchFamily="34" charset="-122"/>
              </a:rPr>
              <a:t>IPC ~1.59</a:t>
            </a:r>
            <a:endParaRPr lang="zh-CN" altLang="en-US" sz="1200" dirty="0">
              <a:solidFill>
                <a:schemeClr val="bg2"/>
              </a:solidFill>
              <a:latin typeface="微软雅黑" pitchFamily="34" charset="-122"/>
              <a:ea typeface="微软雅黑" pitchFamily="34" charset="-122"/>
            </a:endParaRPr>
          </a:p>
        </p:txBody>
      </p:sp>
      <p:sp>
        <p:nvSpPr>
          <p:cNvPr id="9" name="文本框 8"/>
          <p:cNvSpPr txBox="1"/>
          <p:nvPr/>
        </p:nvSpPr>
        <p:spPr>
          <a:xfrm>
            <a:off x="6314746" y="5799822"/>
            <a:ext cx="5135220" cy="387952"/>
          </a:xfrm>
          <a:prstGeom prst="rect">
            <a:avLst/>
          </a:prstGeom>
          <a:noFill/>
        </p:spPr>
        <p:txBody>
          <a:bodyPr wrap="square" rtlCol="0">
            <a:noAutofit/>
          </a:bodyPr>
          <a:lstStyle/>
          <a:p>
            <a:r>
              <a:rPr lang="zh-CN" altLang="en-US" sz="1100" dirty="0">
                <a:solidFill>
                  <a:schemeClr val="bg2"/>
                </a:solidFill>
                <a:latin typeface="微软雅黑" pitchFamily="34" charset="-122"/>
                <a:ea typeface="微软雅黑" pitchFamily="34" charset="-122"/>
              </a:rPr>
              <a:t>上述例子为使用编译选项</a:t>
            </a:r>
            <a:r>
              <a:rPr lang="en-US" altLang="zh-CN" sz="1100" dirty="0">
                <a:solidFill>
                  <a:schemeClr val="bg2"/>
                </a:solidFill>
                <a:latin typeface="微软雅黑" pitchFamily="34" charset="-122"/>
                <a:ea typeface="微软雅黑" pitchFamily="34" charset="-122"/>
              </a:rPr>
              <a:t>-</a:t>
            </a:r>
            <a:r>
              <a:rPr lang="en-US" altLang="zh-CN" sz="1100" dirty="0" err="1">
                <a:solidFill>
                  <a:schemeClr val="bg2"/>
                </a:solidFill>
                <a:latin typeface="微软雅黑" pitchFamily="34" charset="-122"/>
                <a:ea typeface="微软雅黑" pitchFamily="34" charset="-122"/>
              </a:rPr>
              <a:t>funroll</a:t>
            </a:r>
            <a:r>
              <a:rPr lang="en-US" altLang="zh-CN" sz="1100" dirty="0">
                <a:solidFill>
                  <a:schemeClr val="bg2"/>
                </a:solidFill>
                <a:latin typeface="微软雅黑" pitchFamily="34" charset="-122"/>
                <a:ea typeface="微软雅黑" pitchFamily="34" charset="-122"/>
              </a:rPr>
              <a:t>-loops</a:t>
            </a:r>
            <a:r>
              <a:rPr lang="zh-CN" altLang="en-US" sz="1100" dirty="0">
                <a:solidFill>
                  <a:schemeClr val="bg2"/>
                </a:solidFill>
                <a:latin typeface="微软雅黑" pitchFamily="34" charset="-122"/>
                <a:ea typeface="微软雅黑" pitchFamily="34" charset="-122"/>
              </a:rPr>
              <a:t>进行循环展开；另外可手动对循环体进行展开，或者使用</a:t>
            </a:r>
            <a:r>
              <a:rPr lang="en-US" altLang="zh-CN" sz="1100" dirty="0">
                <a:solidFill>
                  <a:schemeClr val="bg2"/>
                </a:solidFill>
                <a:latin typeface="微软雅黑" pitchFamily="34" charset="-122"/>
                <a:ea typeface="微软雅黑" pitchFamily="34" charset="-122"/>
              </a:rPr>
              <a:t>SIMD</a:t>
            </a:r>
            <a:r>
              <a:rPr lang="zh-CN" altLang="en-US" sz="1100" dirty="0">
                <a:solidFill>
                  <a:schemeClr val="bg2"/>
                </a:solidFill>
                <a:latin typeface="微软雅黑" pitchFamily="34" charset="-122"/>
                <a:ea typeface="微软雅黑" pitchFamily="34" charset="-122"/>
              </a:rPr>
              <a:t>改写循环内容，均能在合适场景将循环性能进行提升</a:t>
            </a:r>
          </a:p>
        </p:txBody>
      </p:sp>
      <p:sp>
        <p:nvSpPr>
          <p:cNvPr id="10" name="矩形 9"/>
          <p:cNvSpPr/>
          <p:nvPr/>
        </p:nvSpPr>
        <p:spPr>
          <a:xfrm>
            <a:off x="6553200" y="3800475"/>
            <a:ext cx="1743075" cy="200025"/>
          </a:xfrm>
          <a:prstGeom prst="rect">
            <a:avLst/>
          </a:prstGeom>
          <a:ln w="12700">
            <a:solidFill>
              <a:srgbClr val="C00000"/>
            </a:solidFill>
          </a:ln>
        </p:spPr>
        <p:txBody>
          <a:bodyPr wrap="square" rtlCol="0" anchor="ctr">
            <a:spAutoFit/>
          </a:bodyPr>
          <a:lstStyle/>
          <a:p>
            <a:pPr algn="ctr">
              <a:buFont typeface="Wingdings" pitchFamily="2" charset="2"/>
              <a:buChar char="Ø"/>
            </a:pPr>
            <a:endParaRPr lang="zh-CN" altLang="en-US" sz="1400" dirty="0">
              <a:solidFill>
                <a:srgbClr val="C00000"/>
              </a:solidFill>
            </a:endParaRPr>
          </a:p>
        </p:txBody>
      </p:sp>
      <p:sp>
        <p:nvSpPr>
          <p:cNvPr id="11" name="矩形 10"/>
          <p:cNvSpPr/>
          <p:nvPr/>
        </p:nvSpPr>
        <p:spPr>
          <a:xfrm>
            <a:off x="6553200" y="5263951"/>
            <a:ext cx="1743075" cy="200025"/>
          </a:xfrm>
          <a:prstGeom prst="rect">
            <a:avLst/>
          </a:prstGeom>
          <a:ln w="12700">
            <a:solidFill>
              <a:srgbClr val="C00000"/>
            </a:solidFill>
          </a:ln>
        </p:spPr>
        <p:txBody>
          <a:bodyPr wrap="square" rtlCol="0" anchor="ctr">
            <a:spAutoFit/>
          </a:bodyPr>
          <a:lstStyle/>
          <a:p>
            <a:pPr algn="ctr">
              <a:buFont typeface="Wingdings" pitchFamily="2" charset="2"/>
              <a:buChar char="Ø"/>
            </a:pPr>
            <a:endParaRPr lang="zh-CN" altLang="en-US" sz="1400" dirty="0">
              <a:solidFill>
                <a:srgbClr val="C00000"/>
              </a:solidFill>
            </a:endParaRPr>
          </a:p>
        </p:txBody>
      </p:sp>
    </p:spTree>
    <p:extLst>
      <p:ext uri="{BB962C8B-B14F-4D97-AF65-F5344CB8AC3E}">
        <p14:creationId xmlns:p14="http://schemas.microsoft.com/office/powerpoint/2010/main" val="3015297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7062" y="41436"/>
            <a:ext cx="5521184" cy="720000"/>
          </a:xfrm>
        </p:spPr>
        <p:txBody>
          <a:bodyPr/>
          <a:lstStyle/>
          <a:p>
            <a:r>
              <a:rPr lang="zh-CN" altLang="en-US" sz="2400" b="1" dirty="0">
                <a:latin typeface="微软雅黑" panose="020B0503020204020204" pitchFamily="34" charset="-122"/>
              </a:rPr>
              <a:t>循环优化指南 之 </a:t>
            </a:r>
            <a:r>
              <a:rPr lang="en-US" altLang="zh-CN" sz="2400" b="1" dirty="0">
                <a:latin typeface="微软雅黑" panose="020B0503020204020204" pitchFamily="34" charset="-122"/>
              </a:rPr>
              <a:t>SIMD</a:t>
            </a:r>
            <a:r>
              <a:rPr lang="zh-CN" altLang="en-US" sz="2400" b="1" dirty="0">
                <a:latin typeface="微软雅黑" panose="020B0503020204020204" pitchFamily="34" charset="-122"/>
              </a:rPr>
              <a:t>优化</a:t>
            </a:r>
          </a:p>
        </p:txBody>
      </p:sp>
      <p:sp>
        <p:nvSpPr>
          <p:cNvPr id="3" name="内容占位符 2"/>
          <p:cNvSpPr>
            <a:spLocks noGrp="1"/>
          </p:cNvSpPr>
          <p:nvPr>
            <p:ph idx="1"/>
          </p:nvPr>
        </p:nvSpPr>
        <p:spPr>
          <a:xfrm>
            <a:off x="503837" y="1470069"/>
            <a:ext cx="5368584" cy="4205517"/>
          </a:xfrm>
          <a:ln>
            <a:solidFill>
              <a:schemeClr val="bg2"/>
            </a:solidFill>
          </a:ln>
        </p:spPr>
        <p:txBody>
          <a:bodyPr/>
          <a:lstStyle/>
          <a:p>
            <a:pPr marL="0" indent="0">
              <a:buNone/>
            </a:pPr>
            <a:r>
              <a:rPr lang="zh-CN" altLang="en-US" sz="1400" dirty="0">
                <a:latin typeface="微软雅黑" panose="020B0503020204020204" pitchFamily="34" charset="-122"/>
                <a:ea typeface="微软雅黑" panose="020B0503020204020204" pitchFamily="34" charset="-122"/>
              </a:rPr>
              <a:t>原理知识：</a:t>
            </a:r>
            <a:endParaRPr lang="en-US" altLang="zh-CN" sz="1400" dirty="0">
              <a:latin typeface="微软雅黑" panose="020B0503020204020204" pitchFamily="34" charset="-122"/>
              <a:ea typeface="微软雅黑" panose="020B0503020204020204" pitchFamily="34" charset="-122"/>
            </a:endParaRPr>
          </a:p>
          <a:p>
            <a:pPr>
              <a:buClrTx/>
            </a:pPr>
            <a:r>
              <a:rPr lang="en-US" altLang="zh-CN" sz="1200" b="0" dirty="0">
                <a:latin typeface="微软雅黑" panose="020B0503020204020204" pitchFamily="34" charset="-122"/>
                <a:ea typeface="微软雅黑" panose="020B0503020204020204" pitchFamily="34" charset="-122"/>
              </a:rPr>
              <a:t>SIMD</a:t>
            </a:r>
            <a:r>
              <a:rPr lang="zh-CN" altLang="en-US" sz="1200" b="0" dirty="0">
                <a:latin typeface="微软雅黑" panose="020B0503020204020204" pitchFamily="34" charset="-122"/>
                <a:ea typeface="微软雅黑" panose="020B0503020204020204" pitchFamily="34" charset="-122"/>
              </a:rPr>
              <a:t>（</a:t>
            </a:r>
            <a:r>
              <a:rPr lang="en-US" altLang="zh-CN" sz="1200" b="0" dirty="0">
                <a:latin typeface="微软雅黑" panose="020B0503020204020204" pitchFamily="34" charset="-122"/>
                <a:ea typeface="微软雅黑" panose="020B0503020204020204" pitchFamily="34" charset="-122"/>
              </a:rPr>
              <a:t>Single Instruction Multi Data</a:t>
            </a:r>
            <a:r>
              <a:rPr lang="zh-CN" altLang="en-US" sz="1200" b="0" dirty="0">
                <a:latin typeface="微软雅黑" panose="020B0503020204020204" pitchFamily="34" charset="-122"/>
                <a:ea typeface="微软雅黑" panose="020B0503020204020204" pitchFamily="34" charset="-122"/>
              </a:rPr>
              <a:t>）单指令多数据流，支持将数据打包在一个大型寄存器中进行处理的一组指令集，在性能上相比标量操作吞吐量更大，适合数据密集型的操作；</a:t>
            </a:r>
            <a:endParaRPr lang="en-US" altLang="zh-CN" sz="1200" b="0" dirty="0">
              <a:latin typeface="微软雅黑" panose="020B0503020204020204" pitchFamily="34" charset="-122"/>
              <a:ea typeface="微软雅黑" panose="020B0503020204020204" pitchFamily="34" charset="-122"/>
            </a:endParaRPr>
          </a:p>
          <a:p>
            <a:pPr marL="0" indent="0">
              <a:buClrTx/>
              <a:buNone/>
            </a:pPr>
            <a:endParaRPr lang="en-US" altLang="zh-CN" sz="1400" b="0" dirty="0">
              <a:latin typeface="微软雅黑" panose="020B0503020204020204" pitchFamily="34" charset="-122"/>
              <a:ea typeface="微软雅黑" panose="020B0503020204020204" pitchFamily="34" charset="-122"/>
            </a:endParaRPr>
          </a:p>
          <a:p>
            <a:pPr marL="0" indent="0">
              <a:buClrTx/>
              <a:buNone/>
            </a:pPr>
            <a:r>
              <a:rPr lang="zh-CN" altLang="en-US" sz="1400" dirty="0">
                <a:latin typeface="微软雅黑" panose="020B0503020204020204" pitchFamily="34" charset="-122"/>
                <a:ea typeface="微软雅黑" panose="020B0503020204020204" pitchFamily="34" charset="-122"/>
              </a:rPr>
              <a:t>使用方法：</a:t>
            </a:r>
            <a:endParaRPr lang="en-US" altLang="zh-CN" sz="1400" dirty="0">
              <a:latin typeface="微软雅黑" panose="020B0503020204020204" pitchFamily="34" charset="-122"/>
              <a:ea typeface="微软雅黑" panose="020B0503020204020204" pitchFamily="34" charset="-122"/>
            </a:endParaRPr>
          </a:p>
          <a:p>
            <a:pPr>
              <a:buClrTx/>
            </a:pPr>
            <a:r>
              <a:rPr lang="zh-CN" altLang="en-US" sz="1200" b="0" dirty="0">
                <a:latin typeface="微软雅黑" panose="020B0503020204020204" pitchFamily="34" charset="-122"/>
                <a:ea typeface="微软雅黑" panose="020B0503020204020204" pitchFamily="34" charset="-122"/>
              </a:rPr>
              <a:t>编译器自动向量化优化，加入</a:t>
            </a:r>
            <a:r>
              <a:rPr lang="en-US" altLang="zh-CN" sz="1200" b="0" dirty="0">
                <a:latin typeface="微软雅黑" panose="020B0503020204020204" pitchFamily="34" charset="-122"/>
                <a:ea typeface="微软雅黑" panose="020B0503020204020204" pitchFamily="34" charset="-122"/>
              </a:rPr>
              <a:t>-ftree-</a:t>
            </a:r>
            <a:r>
              <a:rPr lang="en-US" altLang="zh-CN" sz="1200" b="0" dirty="0" err="1">
                <a:latin typeface="微软雅黑" panose="020B0503020204020204" pitchFamily="34" charset="-122"/>
                <a:ea typeface="微软雅黑" panose="020B0503020204020204" pitchFamily="34" charset="-122"/>
              </a:rPr>
              <a:t>vectorize</a:t>
            </a:r>
            <a:r>
              <a:rPr lang="zh-CN" altLang="en-US" sz="1200" b="0" dirty="0">
                <a:latin typeface="微软雅黑" panose="020B0503020204020204" pitchFamily="34" charset="-122"/>
                <a:ea typeface="微软雅黑" panose="020B0503020204020204" pitchFamily="34" charset="-122"/>
              </a:rPr>
              <a:t>，或编译优化设置为</a:t>
            </a:r>
            <a:r>
              <a:rPr lang="en-US" altLang="zh-CN" sz="1200" b="0" dirty="0">
                <a:latin typeface="微软雅黑" panose="020B0503020204020204" pitchFamily="34" charset="-122"/>
                <a:ea typeface="微软雅黑" panose="020B0503020204020204" pitchFamily="34" charset="-122"/>
              </a:rPr>
              <a:t>-O3</a:t>
            </a:r>
            <a:r>
              <a:rPr lang="zh-CN" altLang="en-US" sz="1200" b="0" dirty="0">
                <a:latin typeface="微软雅黑" panose="020B0503020204020204" pitchFamily="34" charset="-122"/>
                <a:ea typeface="微软雅黑" panose="020B0503020204020204" pitchFamily="34" charset="-122"/>
              </a:rPr>
              <a:t>，可添加</a:t>
            </a:r>
            <a:r>
              <a:rPr lang="en-US" altLang="zh-CN" sz="1200" b="0" dirty="0">
                <a:latin typeface="微软雅黑" panose="020B0503020204020204" pitchFamily="34" charset="-122"/>
                <a:ea typeface="微软雅黑" panose="020B0503020204020204" pitchFamily="34" charset="-122"/>
              </a:rPr>
              <a:t>-ftree-</a:t>
            </a:r>
            <a:r>
              <a:rPr lang="en-US" altLang="zh-CN" sz="1200" b="0" dirty="0" err="1">
                <a:latin typeface="微软雅黑" panose="020B0503020204020204" pitchFamily="34" charset="-122"/>
                <a:ea typeface="微软雅黑" panose="020B0503020204020204" pitchFamily="34" charset="-122"/>
              </a:rPr>
              <a:t>vectorizer</a:t>
            </a:r>
            <a:r>
              <a:rPr lang="en-US" altLang="zh-CN" sz="1200" b="0" dirty="0">
                <a:latin typeface="微软雅黑" panose="020B0503020204020204" pitchFamily="34" charset="-122"/>
                <a:ea typeface="微软雅黑" panose="020B0503020204020204" pitchFamily="34" charset="-122"/>
              </a:rPr>
              <a:t>-verbose</a:t>
            </a:r>
            <a:r>
              <a:rPr lang="zh-CN" altLang="en-US" sz="1200" b="0" dirty="0">
                <a:latin typeface="微软雅黑" panose="020B0503020204020204" pitchFamily="34" charset="-122"/>
                <a:ea typeface="微软雅黑" panose="020B0503020204020204" pitchFamily="34" charset="-122"/>
              </a:rPr>
              <a:t>参数查看编译器优化；</a:t>
            </a:r>
            <a:endParaRPr lang="en-US" altLang="zh-CN" sz="1200" b="0" dirty="0">
              <a:latin typeface="微软雅黑" panose="020B0503020204020204" pitchFamily="34" charset="-122"/>
              <a:ea typeface="微软雅黑" panose="020B0503020204020204" pitchFamily="34" charset="-122"/>
            </a:endParaRPr>
          </a:p>
          <a:p>
            <a:pPr>
              <a:buClrTx/>
            </a:pPr>
            <a:r>
              <a:rPr lang="zh-CN" altLang="en-US" sz="1200" b="0" dirty="0">
                <a:latin typeface="微软雅黑" panose="020B0503020204020204" pitchFamily="34" charset="-122"/>
                <a:ea typeface="微软雅黑" panose="020B0503020204020204" pitchFamily="34" charset="-122"/>
              </a:rPr>
              <a:t>使用</a:t>
            </a:r>
            <a:r>
              <a:rPr lang="en-US" altLang="zh-CN" sz="1200" b="0" dirty="0">
                <a:latin typeface="微软雅黑" panose="020B0503020204020204" pitchFamily="34" charset="-122"/>
                <a:ea typeface="微软雅黑" panose="020B0503020204020204" pitchFamily="34" charset="-122"/>
              </a:rPr>
              <a:t>Neon </a:t>
            </a:r>
            <a:r>
              <a:rPr lang="en-US" altLang="zh-CN" sz="1200" b="0" dirty="0" err="1">
                <a:latin typeface="微软雅黑" panose="020B0503020204020204" pitchFamily="34" charset="-122"/>
                <a:ea typeface="微软雅黑" panose="020B0503020204020204" pitchFamily="34" charset="-122"/>
              </a:rPr>
              <a:t>Instrinsics</a:t>
            </a:r>
            <a:r>
              <a:rPr lang="zh-CN" altLang="en-US" sz="1200" b="0" dirty="0">
                <a:latin typeface="微软雅黑" panose="020B0503020204020204" pitchFamily="34" charset="-122"/>
                <a:ea typeface="微软雅黑" panose="020B0503020204020204" pitchFamily="34" charset="-122"/>
              </a:rPr>
              <a:t>改写循环体，优化处理过程；</a:t>
            </a:r>
            <a:endParaRPr lang="en-US" altLang="zh-CN" sz="1200" b="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6200775" y="1639283"/>
            <a:ext cx="3298280" cy="2198853"/>
          </a:xfrm>
          <a:prstGeom prst="rect">
            <a:avLst/>
          </a:prstGeom>
        </p:spPr>
      </p:pic>
      <p:sp>
        <p:nvSpPr>
          <p:cNvPr id="5" name="矩形 4"/>
          <p:cNvSpPr/>
          <p:nvPr/>
        </p:nvSpPr>
        <p:spPr>
          <a:xfrm>
            <a:off x="6124576" y="2048859"/>
            <a:ext cx="2200274" cy="714375"/>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a:solidFill>
                <a:srgbClr val="C00000"/>
              </a:solidFill>
            </a:endParaRPr>
          </a:p>
        </p:txBody>
      </p:sp>
      <p:pic>
        <p:nvPicPr>
          <p:cNvPr id="6" name="图片 5"/>
          <p:cNvPicPr>
            <a:picLocks noChangeAspect="1"/>
          </p:cNvPicPr>
          <p:nvPr/>
        </p:nvPicPr>
        <p:blipFill>
          <a:blip r:embed="rId3"/>
          <a:stretch>
            <a:fillRect/>
          </a:stretch>
        </p:blipFill>
        <p:spPr>
          <a:xfrm>
            <a:off x="9296399" y="1647387"/>
            <a:ext cx="2589068" cy="2190750"/>
          </a:xfrm>
          <a:prstGeom prst="rect">
            <a:avLst/>
          </a:prstGeom>
        </p:spPr>
      </p:pic>
      <p:sp>
        <p:nvSpPr>
          <p:cNvPr id="7" name="矩形 6"/>
          <p:cNvSpPr/>
          <p:nvPr/>
        </p:nvSpPr>
        <p:spPr>
          <a:xfrm>
            <a:off x="9220201" y="2201259"/>
            <a:ext cx="2200274" cy="714375"/>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a:solidFill>
                <a:srgbClr val="C00000"/>
              </a:solidFill>
            </a:endParaRPr>
          </a:p>
        </p:txBody>
      </p:sp>
      <p:pic>
        <p:nvPicPr>
          <p:cNvPr id="8" name="图片 7"/>
          <p:cNvPicPr>
            <a:picLocks noChangeAspect="1"/>
          </p:cNvPicPr>
          <p:nvPr/>
        </p:nvPicPr>
        <p:blipFill>
          <a:blip r:embed="rId4"/>
          <a:stretch>
            <a:fillRect/>
          </a:stretch>
        </p:blipFill>
        <p:spPr>
          <a:xfrm>
            <a:off x="6194484" y="3838137"/>
            <a:ext cx="3193934" cy="1385248"/>
          </a:xfrm>
          <a:prstGeom prst="rect">
            <a:avLst/>
          </a:prstGeom>
        </p:spPr>
      </p:pic>
      <p:pic>
        <p:nvPicPr>
          <p:cNvPr id="9" name="图片 8"/>
          <p:cNvPicPr>
            <a:picLocks noChangeAspect="1"/>
          </p:cNvPicPr>
          <p:nvPr/>
        </p:nvPicPr>
        <p:blipFill>
          <a:blip r:embed="rId5"/>
          <a:stretch>
            <a:fillRect/>
          </a:stretch>
        </p:blipFill>
        <p:spPr>
          <a:xfrm>
            <a:off x="8691533" y="3838137"/>
            <a:ext cx="3193935" cy="1388933"/>
          </a:xfrm>
          <a:prstGeom prst="rect">
            <a:avLst/>
          </a:prstGeom>
        </p:spPr>
      </p:pic>
      <p:sp>
        <p:nvSpPr>
          <p:cNvPr id="10" name="矩形 9"/>
          <p:cNvSpPr/>
          <p:nvPr/>
        </p:nvSpPr>
        <p:spPr>
          <a:xfrm>
            <a:off x="6286500" y="4801584"/>
            <a:ext cx="1857375" cy="180975"/>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a:solidFill>
                <a:srgbClr val="C00000"/>
              </a:solidFill>
            </a:endParaRPr>
          </a:p>
        </p:txBody>
      </p:sp>
      <p:sp>
        <p:nvSpPr>
          <p:cNvPr id="11" name="矩形 10"/>
          <p:cNvSpPr/>
          <p:nvPr/>
        </p:nvSpPr>
        <p:spPr>
          <a:xfrm>
            <a:off x="8828809" y="4814449"/>
            <a:ext cx="1857375" cy="180975"/>
          </a:xfrm>
          <a:prstGeom prst="rect">
            <a:avLst/>
          </a:prstGeom>
          <a:ln w="19050">
            <a:solidFill>
              <a:srgbClr val="C00000"/>
            </a:solidFill>
          </a:ln>
        </p:spPr>
        <p:txBody>
          <a:bodyPr wrap="square" rtlCol="0" anchor="ctr">
            <a:spAutoFit/>
          </a:bodyPr>
          <a:lstStyle/>
          <a:p>
            <a:pPr algn="ctr">
              <a:buFont typeface="Wingdings" pitchFamily="2" charset="2"/>
              <a:buChar char="Ø"/>
            </a:pPr>
            <a:endParaRPr lang="zh-CN" altLang="en-US" sz="1400" dirty="0">
              <a:solidFill>
                <a:srgbClr val="C00000"/>
              </a:solidFill>
            </a:endParaRPr>
          </a:p>
        </p:txBody>
      </p:sp>
    </p:spTree>
    <p:extLst>
      <p:ext uri="{BB962C8B-B14F-4D97-AF65-F5344CB8AC3E}">
        <p14:creationId xmlns:p14="http://schemas.microsoft.com/office/powerpoint/2010/main" val="1664451559"/>
      </p:ext>
    </p:extLst>
  </p:cSld>
  <p:clrMapOvr>
    <a:masterClrMapping/>
  </p:clrMapOvr>
</p:sld>
</file>

<file path=ppt/theme/theme1.xml><?xml version="1.0" encoding="utf-8"?>
<a:theme xmlns:a="http://schemas.openxmlformats.org/drawingml/2006/main" name="1_Title Slide">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575756"/>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14E5A528-164A-4F9B-B3A5-57862E2D7804}"/>
    </a:ext>
  </a:extLst>
</a:theme>
</file>

<file path=ppt/theme/theme10.xml><?xml version="1.0" encoding="utf-8"?>
<a:theme xmlns:a="http://schemas.openxmlformats.org/drawingml/2006/main" name="7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200B2CC3-038E-4B68-ADA0-F89367E15FF9}"/>
    </a:ext>
  </a:extLst>
</a:theme>
</file>

<file path=ppt/theme/theme11.xml><?xml version="1.0" encoding="utf-8"?>
<a:theme xmlns:a="http://schemas.openxmlformats.org/drawingml/2006/main" name="3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4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5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6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7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600" dirty="0" smtClean="0">
            <a:solidFill>
              <a:schemeClr val="bg1">
                <a:lumMod val="95000"/>
              </a:schemeClr>
            </a:solidFill>
          </a:defRPr>
        </a:defPPr>
      </a:lstStyle>
    </a:txDef>
  </a:objectDefaults>
  <a:extraClrSchemeLst/>
</a:theme>
</file>

<file path=ppt/theme/theme16.xml><?xml version="1.0" encoding="utf-8"?>
<a:theme xmlns:a="http://schemas.openxmlformats.org/drawingml/2006/main" name="8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200B2CC3-038E-4B68-ADA0-F89367E15FF9}"/>
    </a:ext>
  </a:extLst>
</a:theme>
</file>

<file path=ppt/theme/theme17.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200" dirty="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rt page">
  <a:themeElements>
    <a:clrScheme name="updated">
      <a:dk1>
        <a:srgbClr val="1D1D1A"/>
      </a:dk1>
      <a:lt1>
        <a:srgbClr val="1D1D1A"/>
      </a:lt1>
      <a:dk2>
        <a:srgbClr val="FFFFFF"/>
      </a:dk2>
      <a:lt2>
        <a:srgbClr val="FFFFFF"/>
      </a:lt2>
      <a:accent1>
        <a:srgbClr val="C7000A"/>
      </a:accent1>
      <a:accent2>
        <a:srgbClr val="C8102E"/>
      </a:accent2>
      <a:accent3>
        <a:srgbClr val="EA594F"/>
      </a:accent3>
      <a:accent4>
        <a:srgbClr val="F8B53C"/>
      </a:accent4>
      <a:accent5>
        <a:srgbClr val="231815"/>
      </a:accent5>
      <a:accent6>
        <a:srgbClr val="595757"/>
      </a:accent6>
      <a:hlink>
        <a:srgbClr val="898989"/>
      </a:hlink>
      <a:folHlink>
        <a:srgbClr val="B5B5B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C7000B"/>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800" dirty="0" smtClean="0">
            <a:solidFill>
              <a:schemeClr val="accent2"/>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36BB4717-3B84-4375-8991-C1B436E01B94}"/>
    </a:ext>
  </a:extLst>
</a:theme>
</file>

<file path=ppt/theme/theme20.xml><?xml version="1.0" encoding="utf-8"?>
<a:theme xmlns:a="http://schemas.openxmlformats.org/drawingml/2006/main" name="8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10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w="6350">
          <a:noFill/>
        </a:ln>
      </a:spPr>
      <a:bodyPr lIns="0" tIns="0" rIns="0" bIns="0" rtlCol="0" anchor="ctr"/>
      <a:lstStyle>
        <a:defPPr algn="ctr">
          <a:defRPr sz="1600" b="1" dirty="0" smtClean="0">
            <a:solidFill>
              <a:srgbClr val="FF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2.xml><?xml version="1.0" encoding="utf-8"?>
<a:theme xmlns:a="http://schemas.openxmlformats.org/drawingml/2006/main" name="1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12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200B2CC3-038E-4B68-ADA0-F89367E15FF9}"/>
    </a:ext>
  </a:extLst>
</a:theme>
</file>

<file path=ppt/theme/theme2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10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200B2CC3-038E-4B68-ADA0-F89367E15FF9}"/>
    </a:ext>
  </a:extLst>
</a:theme>
</file>

<file path=ppt/theme/theme26.xml><?xml version="1.0" encoding="utf-8"?>
<a:theme xmlns:a="http://schemas.openxmlformats.org/drawingml/2006/main" name="13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200B2CC3-038E-4B68-ADA0-F89367E15FF9}"/>
    </a:ext>
  </a:extLst>
</a:theme>
</file>

<file path=ppt/theme/theme27.xml><?xml version="1.0" encoding="utf-8"?>
<a:theme xmlns:a="http://schemas.openxmlformats.org/drawingml/2006/main" name="17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200B2CC3-038E-4B68-ADA0-F89367E15FF9}"/>
    </a:ext>
  </a:extLst>
</a:theme>
</file>

<file path=ppt/theme/theme28.xml><?xml version="1.0" encoding="utf-8"?>
<a:theme xmlns:a="http://schemas.openxmlformats.org/drawingml/2006/main" name="4-3 with 3x3+Author+3 Agenda Pages">
  <a:themeElements>
    <a:clrScheme name="默认设计模板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fontScheme name="默认设计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bg2"/>
          </a:solidFill>
        </a:ln>
      </a:spPr>
      <a:bodyPr wrap="square" rtlCol="0" anchor="ctr">
        <a:spAutoFit/>
      </a:bodyPr>
      <a:lstStyle>
        <a:defPPr algn="ctr">
          <a:buFont typeface="Wingdings" pitchFamily="2" charset="2"/>
          <a:buChar char="Ø"/>
          <a:defRPr sz="1400" dirty="0" smtClean="0">
            <a:solidFill>
              <a:srgbClr val="C00000"/>
            </a:solidFill>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a:noFill/>
      </a:spPr>
      <a:bodyPr wrap="none" rtlCol="0">
        <a:noAutofit/>
      </a:bodyPr>
      <a:lstStyle>
        <a:defPPr>
          <a:defRPr sz="1600" b="1" dirty="0">
            <a:solidFill>
              <a:schemeClr val="bg2"/>
            </a:solidFill>
            <a:latin typeface="微软雅黑" pitchFamily="34" charset="-122"/>
            <a:ea typeface="微软雅黑" pitchFamily="34" charset="-122"/>
          </a:defRPr>
        </a:defPPr>
      </a:lstStyle>
    </a:txDef>
  </a:objectDefaults>
  <a:extraClrSchemeLst>
    <a:extraClrScheme>
      <a:clrScheme name="默认设计模板 1">
        <a:dk1>
          <a:srgbClr val="B2B2B2"/>
        </a:dk1>
        <a:lt1>
          <a:srgbClr val="FFFFFF"/>
        </a:lt1>
        <a:dk2>
          <a:srgbClr val="990000"/>
        </a:dk2>
        <a:lt2>
          <a:srgbClr val="2D2015"/>
        </a:lt2>
        <a:accent1>
          <a:srgbClr val="99CCFF"/>
        </a:accent1>
        <a:accent2>
          <a:srgbClr val="669900"/>
        </a:accent2>
        <a:accent3>
          <a:srgbClr val="FFFFFF"/>
        </a:accent3>
        <a:accent4>
          <a:srgbClr val="979797"/>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默认设计模板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默认设计模板 4">
        <a:dk1>
          <a:srgbClr val="B2B2B2"/>
        </a:dk1>
        <a:lt1>
          <a:srgbClr val="FFFFFF"/>
        </a:lt1>
        <a:dk2>
          <a:srgbClr val="990000"/>
        </a:dk2>
        <a:lt2>
          <a:srgbClr val="2D2015"/>
        </a:lt2>
        <a:accent1>
          <a:srgbClr val="CCFF99"/>
        </a:accent1>
        <a:accent2>
          <a:srgbClr val="99CCCC"/>
        </a:accent2>
        <a:accent3>
          <a:srgbClr val="FFFFFF"/>
        </a:accent3>
        <a:accent4>
          <a:srgbClr val="979797"/>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默认设计模板 5">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默认设计模板 6">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默认设计模板 7">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默认设计模板 8">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默认设计模板 9">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默认设计模板 10">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默认设计模板 11">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默认设计模板 12">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默认设计模板 13">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rgbClr val="CC9900"/>
          </a:buClr>
          <a:buSzTx/>
          <a:tabLst/>
          <a:defRPr sz="1000" dirty="0">
            <a:latin typeface="Arial" charset="0"/>
          </a:defRPr>
        </a:defPPr>
      </a:lstStyle>
    </a:spDef>
    <a:lnDef>
      <a:spPr bwMode="auto">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200B2CC3-038E-4B68-ADA0-F89367E15FF9}"/>
    </a:ext>
  </a:extLst>
</a:theme>
</file>

<file path=ppt/theme/theme3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End page">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PPT模板.pptx" id="{B4542FC2-A7B2-4ED3-BB20-F6750F3E246A}" vid="{EA8FFF94-8E03-4952-8515-70D42289DFEE}"/>
    </a:ext>
  </a:extLst>
</a:theme>
</file>

<file path=ppt/theme/theme5.xml><?xml version="1.0" encoding="utf-8"?>
<a:theme xmlns:a="http://schemas.openxmlformats.org/drawingml/2006/main" name="9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200B2CC3-038E-4B68-ADA0-F89367E15FF9}"/>
    </a:ext>
  </a:extLst>
</a:theme>
</file>

<file path=ppt/theme/theme6.xml><?xml version="1.0" encoding="utf-8"?>
<a:theme xmlns:a="http://schemas.openxmlformats.org/drawingml/2006/main" name="5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1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200B2CC3-038E-4B68-ADA0-F89367E15FF9}"/>
    </a:ext>
  </a:extLst>
</a:theme>
</file>

<file path=ppt/theme/theme8.xml><?xml version="1.0" encoding="utf-8"?>
<a:theme xmlns:a="http://schemas.openxmlformats.org/drawingml/2006/main" name="2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27881</TotalTime>
  <Words>3158</Words>
  <Application>Microsoft Office PowerPoint</Application>
  <PresentationFormat>自定义</PresentationFormat>
  <Paragraphs>430</Paragraphs>
  <Slides>17</Slides>
  <Notes>3</Notes>
  <HiddenSlides>0</HiddenSlides>
  <MMClips>0</MMClips>
  <ScaleCrop>false</ScaleCrop>
  <HeadingPairs>
    <vt:vector size="4" baseType="variant">
      <vt:variant>
        <vt:lpstr>主题</vt:lpstr>
      </vt:variant>
      <vt:variant>
        <vt:i4>29</vt:i4>
      </vt:variant>
      <vt:variant>
        <vt:lpstr>幻灯片标题</vt:lpstr>
      </vt:variant>
      <vt:variant>
        <vt:i4>17</vt:i4>
      </vt:variant>
    </vt:vector>
  </HeadingPairs>
  <TitlesOfParts>
    <vt:vector size="46" baseType="lpstr">
      <vt:lpstr>1_Title Slide</vt:lpstr>
      <vt:lpstr>Chart page</vt:lpstr>
      <vt:lpstr>4_Chart page</vt:lpstr>
      <vt:lpstr>End page</vt:lpstr>
      <vt:lpstr>9_Chart page</vt:lpstr>
      <vt:lpstr>5_Chart page</vt:lpstr>
      <vt:lpstr>11_Chart page</vt:lpstr>
      <vt:lpstr>2_内容Copytext </vt:lpstr>
      <vt:lpstr>1_内容Copytext </vt:lpstr>
      <vt:lpstr>7_Chart page</vt:lpstr>
      <vt:lpstr>3_内容Copytext </vt:lpstr>
      <vt:lpstr>4_内容Copytext </vt:lpstr>
      <vt:lpstr>5_内容Copytext </vt:lpstr>
      <vt:lpstr>6_内容Copytext </vt:lpstr>
      <vt:lpstr>7_内容Copytext </vt:lpstr>
      <vt:lpstr>8_Chart page</vt:lpstr>
      <vt:lpstr>自定义设计方案</vt:lpstr>
      <vt:lpstr>1_自定义设计方案</vt:lpstr>
      <vt:lpstr>5_Custom Design</vt:lpstr>
      <vt:lpstr>8_内容Copytext </vt:lpstr>
      <vt:lpstr>10_内容Copytext </vt:lpstr>
      <vt:lpstr>11_内容Copytext </vt:lpstr>
      <vt:lpstr>12_Chart page</vt:lpstr>
      <vt:lpstr>2_自定义设计方案</vt:lpstr>
      <vt:lpstr>10_Chart page</vt:lpstr>
      <vt:lpstr>13_Chart page</vt:lpstr>
      <vt:lpstr>17_Chart page</vt:lpstr>
      <vt:lpstr>4-3 with 3x3+Author+3 Agenda Pages</vt:lpstr>
      <vt:lpstr>10_主题1</vt:lpstr>
      <vt:lpstr>鲲鹏920代码调优指南 </vt:lpstr>
      <vt:lpstr>鲲鹏920体系结构特点及性能优化点</vt:lpstr>
      <vt:lpstr>算法和数据结构优化指南 之 对齐cacheline</vt:lpstr>
      <vt:lpstr>算法和数据结构优化指南 之 Cache分片</vt:lpstr>
      <vt:lpstr>算法和数据结构优化指南 之 查表</vt:lpstr>
      <vt:lpstr>函数优化指南 之 传参</vt:lpstr>
      <vt:lpstr>函数优化指南 之 内联小函数</vt:lpstr>
      <vt:lpstr>循环优化指南 之 循环展开</vt:lpstr>
      <vt:lpstr>循环优化指南 之 SIMD优化</vt:lpstr>
      <vt:lpstr>循环优化指南 之 合并小循环</vt:lpstr>
      <vt:lpstr>循环优化指南 之 拆分大循环 </vt:lpstr>
      <vt:lpstr>语句优化指南 之 减少内存读写和分配</vt:lpstr>
      <vt:lpstr>语句优化指南 之 结构体对齐</vt:lpstr>
      <vt:lpstr>语句优化指南 之 分支优化</vt:lpstr>
      <vt:lpstr>多线程并发优化指南 之 避免不必要共享写</vt:lpstr>
      <vt:lpstr>调优工具（perf）</vt:lpstr>
      <vt:lpstr>调优工具优化举例：perf</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peiyanran</dc:creator>
  <cp:lastModifiedBy>未知用户</cp:lastModifiedBy>
  <cp:revision>1086</cp:revision>
  <dcterms:created xsi:type="dcterms:W3CDTF">2018-12-27T01:12:26Z</dcterms:created>
  <dcterms:modified xsi:type="dcterms:W3CDTF">2020-04-24T12:15:28Z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(3)l0RbnOt+C0j2x2ELII2hoCjy9kF/FAtqgXdWjFDSPKTQV4yvFl0+xVZlQQt81gFEIPus3R/l
Io6fAg+LmiGEnkj24wxFGmgQyxplrBdtMHU5Tj7vk471mvqsLcjBoBt6pprKYtTCtA+ea2Np
eP1pAeqrIVCG1aB2gIGoRVQDbRuSdzLnTvGULTtBamWagZKK7vW0L46AA4Bafb/2sf/6OQ6Z
uLhDfN9QAi0Zb1/AIT</vt:lpwstr>
  </property>
  <property fmtid="{D5CDD505-2E9C-101B-9397-08002B2CF9AE}" pid="3" name="_2015_ms_pID_7253431">
    <vt:lpwstr>YCkxt1aEQyp0XiqblagmLLMG6GxXuGY8RuucZhonPf+xYr4hzTuPqS
eXTY6PlEL8aDeI0vEzFiZAApwxExJaEx2NJYI2OrveQQJIIO0vM45Ogl90ayO3ZslMiTNmG0
r56BwVW/znPMCeefzpylGty2xMWl5//Sxqu1vWMHsA7pnsYkl5JQdCzud9ghvFJl3feRQiJ2
2LVePRCF5IvAuOMRM6QG4I3JQSjQb6mlxUpL</vt:lpwstr>
  </property>
  <property fmtid="{D5CDD505-2E9C-101B-9397-08002B2CF9AE}" pid="4" name="_2015_ms_pID_7253432">
    <vt:lpwstr>Ns/4PLXcoj2MRl4ZN0+3dh0=</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1583115233</vt:lpwstr>
  </property>
</Properties>
</file>