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079-1DEE-4272-BAC5-7E98E8D5A69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0ABA-0888-4411-9CD9-7BA91F546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2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079-1DEE-4272-BAC5-7E98E8D5A69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0ABA-0888-4411-9CD9-7BA91F546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7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079-1DEE-4272-BAC5-7E98E8D5A69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0ABA-0888-4411-9CD9-7BA91F546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0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079-1DEE-4272-BAC5-7E98E8D5A69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0ABA-0888-4411-9CD9-7BA91F546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4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079-1DEE-4272-BAC5-7E98E8D5A69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0ABA-0888-4411-9CD9-7BA91F546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2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079-1DEE-4272-BAC5-7E98E8D5A69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0ABA-0888-4411-9CD9-7BA91F546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2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079-1DEE-4272-BAC5-7E98E8D5A69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0ABA-0888-4411-9CD9-7BA91F546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0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079-1DEE-4272-BAC5-7E98E8D5A69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0ABA-0888-4411-9CD9-7BA91F546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0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079-1DEE-4272-BAC5-7E98E8D5A69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0ABA-0888-4411-9CD9-7BA91F546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8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079-1DEE-4272-BAC5-7E98E8D5A69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0ABA-0888-4411-9CD9-7BA91F546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3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F079-1DEE-4272-BAC5-7E98E8D5A69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0ABA-0888-4411-9CD9-7BA91F546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11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8F079-1DEE-4272-BAC5-7E98E8D5A69A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0ABA-0888-4411-9CD9-7BA91F546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06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7577" y="347730"/>
            <a:ext cx="94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Excel</a:t>
            </a:r>
            <a:r>
              <a:rPr lang="zh-CN" altLang="en-US" b="1" dirty="0">
                <a:latin typeface="+mn-ea"/>
              </a:rPr>
              <a:t>的处理模块更换为</a:t>
            </a:r>
            <a:r>
              <a:rPr lang="en-US" altLang="zh-CN" b="1" dirty="0" err="1">
                <a:latin typeface="+mn-ea"/>
              </a:rPr>
              <a:t>xlwings</a:t>
            </a:r>
            <a:r>
              <a:rPr lang="zh-CN" altLang="en-US" b="1" dirty="0">
                <a:latin typeface="+mn-ea"/>
              </a:rPr>
              <a:t>速度较慢，但是表格和汇总表均已实现。</a:t>
            </a:r>
            <a:endParaRPr lang="en-US" altLang="zh-CN" b="1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061" y="1119266"/>
            <a:ext cx="159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批处理步奏：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3006" y="1830027"/>
            <a:ext cx="9491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、安装</a:t>
            </a:r>
            <a:r>
              <a:rPr lang="en-US" altLang="zh-CN" dirty="0"/>
              <a:t>python2.7,</a:t>
            </a:r>
            <a:r>
              <a:rPr lang="zh-CN" altLang="en-US" dirty="0"/>
              <a:t>附件里面有。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、安装</a:t>
            </a:r>
            <a:r>
              <a:rPr lang="en-US" altLang="zh-CN" dirty="0" err="1">
                <a:solidFill>
                  <a:srgbClr val="FF0000"/>
                </a:solidFill>
              </a:rPr>
              <a:t>xlwings</a:t>
            </a:r>
            <a:r>
              <a:rPr lang="zh-CN" altLang="en-US" dirty="0"/>
              <a:t>模块：</a:t>
            </a:r>
            <a:endParaRPr lang="en-US" altLang="zh-CN" dirty="0"/>
          </a:p>
          <a:p>
            <a:r>
              <a:rPr lang="en-US" altLang="zh-CN" dirty="0"/>
              <a:t>	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53242" y="2669184"/>
            <a:ext cx="6156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zh-CN" altLang="en-US" dirty="0"/>
              <a:t>进入</a:t>
            </a:r>
            <a:r>
              <a:rPr lang="en-US" altLang="zh-CN" dirty="0"/>
              <a:t>C:\Python27\Scripts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zh-CN" dirty="0"/>
              <a:t>Shift+</a:t>
            </a:r>
            <a:r>
              <a:rPr lang="zh-CN" altLang="en-US" dirty="0"/>
              <a:t>右键， 点“在此处打开命令窗口”</a:t>
            </a:r>
            <a:endParaRPr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dirty="0"/>
              <a:t>输入 </a:t>
            </a:r>
            <a:r>
              <a:rPr lang="en-US" altLang="zh-CN" dirty="0"/>
              <a:t>pip install </a:t>
            </a:r>
            <a:r>
              <a:rPr lang="en-US" altLang="zh-CN" dirty="0" err="1">
                <a:solidFill>
                  <a:srgbClr val="FF0000"/>
                </a:solidFill>
              </a:rPr>
              <a:t>xlwings</a:t>
            </a:r>
            <a:r>
              <a:rPr lang="en-US" altLang="zh-CN" dirty="0"/>
              <a:t> </a:t>
            </a:r>
            <a:r>
              <a:rPr lang="zh-CN" altLang="en-US" dirty="0"/>
              <a:t>安装模块。如图：</a:t>
            </a:r>
            <a:endParaRPr lang="en-US" altLang="zh-CN" dirty="0"/>
          </a:p>
          <a:p>
            <a:pPr marL="342900" indent="-342900">
              <a:buFont typeface="+mj-lt"/>
              <a:buAutoNum type="alphaLcParenR"/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63006" y="3765025"/>
            <a:ext cx="9491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、安装</a:t>
            </a:r>
            <a:r>
              <a:rPr lang="en-US" altLang="zh-CN" dirty="0"/>
              <a:t>pywin32</a:t>
            </a:r>
            <a:r>
              <a:rPr lang="zh-CN" altLang="en-US" dirty="0"/>
              <a:t>。安装路径默认。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53242" y="4226690"/>
            <a:ext cx="6156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zh-CN" dirty="0"/>
              <a:t>32</a:t>
            </a:r>
            <a:r>
              <a:rPr lang="zh-CN" altLang="en-US" dirty="0"/>
              <a:t>位系统就安装</a:t>
            </a:r>
            <a:r>
              <a:rPr lang="en-US" altLang="zh-CN" dirty="0"/>
              <a:t>pywin32-219.win32-py2.7.exe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zh-CN" dirty="0"/>
              <a:t>64</a:t>
            </a:r>
            <a:r>
              <a:rPr lang="zh-CN" altLang="en-US" dirty="0"/>
              <a:t>位系统就安装</a:t>
            </a:r>
            <a:r>
              <a:rPr lang="en-US" altLang="zh-CN" dirty="0"/>
              <a:t>pywin32-219.win-amd64-py2.7.exe</a:t>
            </a:r>
          </a:p>
          <a:p>
            <a:endParaRPr lang="en-US" altLang="zh-CN" dirty="0"/>
          </a:p>
          <a:p>
            <a:pPr marL="342900" indent="-342900">
              <a:buFont typeface="+mj-lt"/>
              <a:buAutoNum type="alphaLcParenR"/>
            </a:pPr>
            <a:endParaRPr lang="en-US" altLang="zh-CN" dirty="0"/>
          </a:p>
          <a:p>
            <a:pPr marL="342900" indent="-342900">
              <a:buFont typeface="+mj-lt"/>
              <a:buAutoNum type="alphaLcParenR"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334" y="1513503"/>
            <a:ext cx="4155719" cy="271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4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61769" y="1007763"/>
            <a:ext cx="7800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分析流程：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、将原始数据文件放入</a:t>
            </a:r>
            <a:r>
              <a:rPr lang="en-US" altLang="zh-CN" dirty="0">
                <a:solidFill>
                  <a:srgbClr val="FF0000"/>
                </a:solidFill>
              </a:rPr>
              <a:t>00.Origin</a:t>
            </a:r>
            <a:r>
              <a:rPr lang="zh-CN" altLang="en-US" dirty="0"/>
              <a:t>文件夹中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、分析</a:t>
            </a:r>
            <a:r>
              <a:rPr lang="en-US" altLang="zh-CN" dirty="0"/>
              <a:t>2500</a:t>
            </a:r>
            <a:r>
              <a:rPr lang="zh-CN" altLang="en-US" dirty="0"/>
              <a:t>的：直接</a:t>
            </a:r>
            <a:r>
              <a:rPr lang="zh-CN" altLang="en-US" dirty="0">
                <a:solidFill>
                  <a:srgbClr val="FF0000"/>
                </a:solidFill>
              </a:rPr>
              <a:t>双击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       </a:t>
            </a:r>
            <a:r>
              <a:rPr lang="zh-CN" altLang="en-US" dirty="0"/>
              <a:t>分析</a:t>
            </a:r>
            <a:r>
              <a:rPr lang="en-US" altLang="zh-CN" dirty="0"/>
              <a:t>100</a:t>
            </a:r>
            <a:r>
              <a:rPr lang="zh-CN" altLang="en-US" dirty="0"/>
              <a:t>的：</a:t>
            </a:r>
            <a:r>
              <a:rPr lang="en-US" altLang="zh-CN" dirty="0"/>
              <a:t>Shift+</a:t>
            </a:r>
            <a:r>
              <a:rPr lang="zh-CN" altLang="en-US" dirty="0"/>
              <a:t>右键 打开终端， 输入 </a:t>
            </a:r>
            <a:r>
              <a:rPr lang="en-US" altLang="zh-CN" dirty="0">
                <a:solidFill>
                  <a:srgbClr val="FF0000"/>
                </a:solidFill>
              </a:rPr>
              <a:t>auto_version4.py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659" y="1880209"/>
            <a:ext cx="1714500" cy="304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61769" y="2785173"/>
            <a:ext cx="7800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文件夹意义：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TemplaFiles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模板文件存放处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00.Origin </a:t>
            </a:r>
            <a:r>
              <a:rPr lang="zh-CN" altLang="en-US" dirty="0">
                <a:solidFill>
                  <a:srgbClr val="FF0000"/>
                </a:solidFill>
              </a:rPr>
              <a:t>原始数据</a:t>
            </a:r>
            <a:r>
              <a:rPr lang="zh-CN" altLang="en-US" dirty="0"/>
              <a:t>；（</a:t>
            </a:r>
            <a:r>
              <a:rPr lang="zh-CN" altLang="en-US" dirty="0">
                <a:solidFill>
                  <a:srgbClr val="0070C0"/>
                </a:solidFill>
              </a:rPr>
              <a:t>除了标红的其他都是自动生成的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01.DivOrigin </a:t>
            </a:r>
            <a:r>
              <a:rPr lang="zh-CN" altLang="en-US" dirty="0"/>
              <a:t>分开</a:t>
            </a:r>
            <a:r>
              <a:rPr lang="en-US" altLang="zh-CN" dirty="0"/>
              <a:t>sheets</a:t>
            </a:r>
            <a:r>
              <a:rPr lang="zh-CN" altLang="en-US" dirty="0"/>
              <a:t>后的原始数据</a:t>
            </a:r>
            <a:endParaRPr lang="en-US" altLang="zh-CN" dirty="0"/>
          </a:p>
          <a:p>
            <a:pPr lvl="1"/>
            <a:r>
              <a:rPr lang="en-US" altLang="zh-CN" dirty="0"/>
              <a:t>02.Result </a:t>
            </a:r>
            <a:r>
              <a:rPr lang="zh-CN" altLang="en-US" dirty="0"/>
              <a:t>计算后的结果</a:t>
            </a:r>
            <a:endParaRPr lang="en-US" altLang="zh-CN" dirty="0"/>
          </a:p>
          <a:p>
            <a:pPr lvl="1"/>
            <a:r>
              <a:rPr lang="en-US" altLang="zh-CN" dirty="0"/>
              <a:t>03.Exam </a:t>
            </a:r>
            <a:r>
              <a:rPr lang="zh-CN" altLang="en-US" dirty="0"/>
              <a:t>自动生成的审核表</a:t>
            </a:r>
            <a:endParaRPr lang="en-US" altLang="zh-CN" dirty="0"/>
          </a:p>
          <a:p>
            <a:pPr lvl="1"/>
            <a:r>
              <a:rPr lang="en-US" altLang="zh-CN" dirty="0"/>
              <a:t>SumUp.xlsx </a:t>
            </a:r>
            <a:r>
              <a:rPr lang="zh-CN" altLang="en-US" dirty="0"/>
              <a:t>最终汇总表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24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164</Words>
  <Application>Microsoft Office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D20</dc:creator>
  <cp:lastModifiedBy>qiyang hong</cp:lastModifiedBy>
  <cp:revision>13</cp:revision>
  <dcterms:created xsi:type="dcterms:W3CDTF">2015-10-12T11:17:46Z</dcterms:created>
  <dcterms:modified xsi:type="dcterms:W3CDTF">2016-08-24T15:11:41Z</dcterms:modified>
</cp:coreProperties>
</file>