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55C7C-BF5A-46C3-8178-BFB4B340C540}" type="datetimeFigureOut">
              <a:rPr lang="ko-KR" altLang="en-US" smtClean="0"/>
              <a:pPr/>
              <a:t>2012-08-06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BB874-80C3-48BF-9A2E-96B5604D3D8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55C7C-BF5A-46C3-8178-BFB4B340C540}" type="datetimeFigureOut">
              <a:rPr lang="ko-KR" altLang="en-US" smtClean="0"/>
              <a:pPr/>
              <a:t>2012-08-06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BB874-80C3-48BF-9A2E-96B5604D3D8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55C7C-BF5A-46C3-8178-BFB4B340C540}" type="datetimeFigureOut">
              <a:rPr lang="ko-KR" altLang="en-US" smtClean="0"/>
              <a:pPr/>
              <a:t>2012-08-06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BB874-80C3-48BF-9A2E-96B5604D3D8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55C7C-BF5A-46C3-8178-BFB4B340C540}" type="datetimeFigureOut">
              <a:rPr lang="ko-KR" altLang="en-US" smtClean="0"/>
              <a:pPr/>
              <a:t>2012-08-06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BB874-80C3-48BF-9A2E-96B5604D3D8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55C7C-BF5A-46C3-8178-BFB4B340C540}" type="datetimeFigureOut">
              <a:rPr lang="ko-KR" altLang="en-US" smtClean="0"/>
              <a:pPr/>
              <a:t>2012-08-06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BB874-80C3-48BF-9A2E-96B5604D3D8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55C7C-BF5A-46C3-8178-BFB4B340C540}" type="datetimeFigureOut">
              <a:rPr lang="ko-KR" altLang="en-US" smtClean="0"/>
              <a:pPr/>
              <a:t>2012-08-06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BB874-80C3-48BF-9A2E-96B5604D3D8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55C7C-BF5A-46C3-8178-BFB4B340C540}" type="datetimeFigureOut">
              <a:rPr lang="ko-KR" altLang="en-US" smtClean="0"/>
              <a:pPr/>
              <a:t>2012-08-06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BB874-80C3-48BF-9A2E-96B5604D3D8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55C7C-BF5A-46C3-8178-BFB4B340C540}" type="datetimeFigureOut">
              <a:rPr lang="ko-KR" altLang="en-US" smtClean="0"/>
              <a:pPr/>
              <a:t>2012-08-06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BB874-80C3-48BF-9A2E-96B5604D3D8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55C7C-BF5A-46C3-8178-BFB4B340C540}" type="datetimeFigureOut">
              <a:rPr lang="ko-KR" altLang="en-US" smtClean="0"/>
              <a:pPr/>
              <a:t>2012-08-06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BB874-80C3-48BF-9A2E-96B5604D3D8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55C7C-BF5A-46C3-8178-BFB4B340C540}" type="datetimeFigureOut">
              <a:rPr lang="ko-KR" altLang="en-US" smtClean="0"/>
              <a:pPr/>
              <a:t>2012-08-06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BB874-80C3-48BF-9A2E-96B5604D3D8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55C7C-BF5A-46C3-8178-BFB4B340C540}" type="datetimeFigureOut">
              <a:rPr lang="ko-KR" altLang="en-US" smtClean="0"/>
              <a:pPr/>
              <a:t>2012-08-06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BB874-80C3-48BF-9A2E-96B5604D3D8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255C7C-BF5A-46C3-8178-BFB4B340C540}" type="datetimeFigureOut">
              <a:rPr lang="ko-KR" altLang="en-US" smtClean="0"/>
              <a:pPr/>
              <a:t>2012-08-06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BB874-80C3-48BF-9A2E-96B5604D3D8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274441"/>
            <a:ext cx="7772400" cy="1946647"/>
          </a:xfrm>
        </p:spPr>
        <p:txBody>
          <a:bodyPr>
            <a:noAutofit/>
          </a:bodyPr>
          <a:lstStyle/>
          <a:p>
            <a:r>
              <a:rPr lang="en-US" altLang="ko-KR" sz="10000" b="1" dirty="0" smtClean="0"/>
              <a:t>Loops</a:t>
            </a:r>
            <a:endParaRPr lang="ko-KR" altLang="en-US" sz="100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538736" cy="1210146"/>
          </a:xfrm>
        </p:spPr>
        <p:txBody>
          <a:bodyPr>
            <a:noAutofit/>
          </a:bodyPr>
          <a:lstStyle/>
          <a:p>
            <a:r>
              <a:rPr lang="en-US" altLang="ko-KR" sz="8000" b="1" dirty="0" smtClean="0"/>
              <a:t>For - 1</a:t>
            </a:r>
            <a:endParaRPr lang="ko-KR" altLang="en-US" sz="8000" b="1" dirty="0"/>
          </a:p>
        </p:txBody>
      </p:sp>
      <p:pic>
        <p:nvPicPr>
          <p:cNvPr id="4" name="내용 개체 틀 3" descr="for-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45999" y="1916832"/>
            <a:ext cx="7670417" cy="3600400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538736" cy="1210146"/>
          </a:xfrm>
        </p:spPr>
        <p:txBody>
          <a:bodyPr>
            <a:noAutofit/>
          </a:bodyPr>
          <a:lstStyle/>
          <a:p>
            <a:r>
              <a:rPr lang="en-US" altLang="ko-KR" sz="8000" b="1" dirty="0" smtClean="0"/>
              <a:t>For - 2</a:t>
            </a:r>
            <a:endParaRPr lang="ko-KR" altLang="en-US" sz="8000" b="1" dirty="0"/>
          </a:p>
        </p:txBody>
      </p:sp>
      <p:pic>
        <p:nvPicPr>
          <p:cNvPr id="8" name="내용 개체 틀 7" descr="for-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9551" y="2060848"/>
            <a:ext cx="8190359" cy="3240360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482952" cy="1210146"/>
          </a:xfrm>
        </p:spPr>
        <p:txBody>
          <a:bodyPr>
            <a:noAutofit/>
          </a:bodyPr>
          <a:lstStyle/>
          <a:p>
            <a:r>
              <a:rPr lang="en-US" altLang="ko-KR" sz="8000" b="1" dirty="0" smtClean="0"/>
              <a:t>length- </a:t>
            </a:r>
            <a:r>
              <a:rPr lang="en-US" altLang="ko-KR" sz="8000" b="1" dirty="0"/>
              <a:t>1</a:t>
            </a:r>
            <a:endParaRPr lang="ko-KR" altLang="en-US" sz="8000" b="1" dirty="0"/>
          </a:p>
        </p:txBody>
      </p:sp>
      <p:pic>
        <p:nvPicPr>
          <p:cNvPr id="5" name="내용 개체 틀 4" descr="length-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03171" y="1916832"/>
            <a:ext cx="7929269" cy="3816424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482952" cy="1210146"/>
          </a:xfrm>
        </p:spPr>
        <p:txBody>
          <a:bodyPr>
            <a:noAutofit/>
          </a:bodyPr>
          <a:lstStyle/>
          <a:p>
            <a:r>
              <a:rPr lang="en-US" altLang="ko-KR" sz="8000" b="1" dirty="0" smtClean="0"/>
              <a:t>length- 2</a:t>
            </a:r>
            <a:endParaRPr lang="ko-KR" altLang="en-US" sz="8000" b="1" dirty="0"/>
          </a:p>
        </p:txBody>
      </p:sp>
      <p:pic>
        <p:nvPicPr>
          <p:cNvPr id="5" name="내용 개체 틀 4" descr="length-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9551" y="1844824"/>
            <a:ext cx="8000089" cy="3168352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482952" cy="1210146"/>
          </a:xfrm>
        </p:spPr>
        <p:txBody>
          <a:bodyPr>
            <a:noAutofit/>
          </a:bodyPr>
          <a:lstStyle/>
          <a:p>
            <a:r>
              <a:rPr lang="en-US" altLang="ko-KR" sz="8000" b="1" dirty="0" smtClean="0"/>
              <a:t>While- </a:t>
            </a:r>
            <a:r>
              <a:rPr lang="en-US" altLang="ko-KR" sz="8000" b="1" dirty="0"/>
              <a:t>1</a:t>
            </a:r>
            <a:endParaRPr lang="ko-KR" altLang="en-US" sz="8000" b="1" dirty="0"/>
          </a:p>
        </p:txBody>
      </p:sp>
      <p:pic>
        <p:nvPicPr>
          <p:cNvPr id="5" name="내용 개체 틀 4" descr="while-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67543" y="2348880"/>
            <a:ext cx="8425585" cy="2448272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482952" cy="1210146"/>
          </a:xfrm>
        </p:spPr>
        <p:txBody>
          <a:bodyPr>
            <a:noAutofit/>
          </a:bodyPr>
          <a:lstStyle/>
          <a:p>
            <a:r>
              <a:rPr lang="en-US" altLang="ko-KR" sz="8000" b="1" dirty="0" smtClean="0"/>
              <a:t>While- 2</a:t>
            </a:r>
            <a:endParaRPr lang="ko-KR" altLang="en-US" sz="8000" b="1" dirty="0"/>
          </a:p>
        </p:txBody>
      </p:sp>
      <p:pic>
        <p:nvPicPr>
          <p:cNvPr id="6" name="내용 개체 틀 5" descr="while-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95536" y="1700807"/>
            <a:ext cx="7632848" cy="4084069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482952" cy="1210146"/>
          </a:xfrm>
        </p:spPr>
        <p:txBody>
          <a:bodyPr>
            <a:noAutofit/>
          </a:bodyPr>
          <a:lstStyle/>
          <a:p>
            <a:r>
              <a:rPr lang="en-US" altLang="ko-KR" sz="8000" b="1" dirty="0" smtClean="0"/>
              <a:t>For in</a:t>
            </a:r>
            <a:endParaRPr lang="ko-KR" altLang="en-US" sz="8000" b="1" dirty="0"/>
          </a:p>
        </p:txBody>
      </p:sp>
      <p:pic>
        <p:nvPicPr>
          <p:cNvPr id="5" name="내용 개체 틀 4" descr="for in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23528" y="1988840"/>
            <a:ext cx="8538373" cy="3456384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17</Words>
  <Application>Microsoft Office PowerPoint</Application>
  <PresentationFormat>화면 슬라이드 쇼(4:3)</PresentationFormat>
  <Paragraphs>8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Loops</vt:lpstr>
      <vt:lpstr>For - 1</vt:lpstr>
      <vt:lpstr>For - 2</vt:lpstr>
      <vt:lpstr>length- 1</vt:lpstr>
      <vt:lpstr>length- 2</vt:lpstr>
      <vt:lpstr>While- 1</vt:lpstr>
      <vt:lpstr>While- 2</vt:lpstr>
      <vt:lpstr>For in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Loops</dc:title>
  <dc:creator>Registered User</dc:creator>
  <cp:lastModifiedBy>Registered User</cp:lastModifiedBy>
  <cp:revision>4</cp:revision>
  <dcterms:created xsi:type="dcterms:W3CDTF">2012-08-06T07:04:21Z</dcterms:created>
  <dcterms:modified xsi:type="dcterms:W3CDTF">2012-08-06T08:22:00Z</dcterms:modified>
</cp:coreProperties>
</file>