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11" r:id="rId2"/>
    <p:sldId id="328" r:id="rId3"/>
    <p:sldId id="331" r:id="rId4"/>
    <p:sldId id="312" r:id="rId5"/>
    <p:sldId id="334" r:id="rId6"/>
    <p:sldId id="332" r:id="rId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inesh Rajasekaran" initials="DR" lastIdx="4" clrIdx="0">
    <p:extLst>
      <p:ext uri="{19B8F6BF-5375-455C-9EA6-DF929625EA0E}">
        <p15:presenceInfo xmlns:p15="http://schemas.microsoft.com/office/powerpoint/2012/main" userId="7c7a61b4f4c52f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1D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61C808-BA1E-4F18-8D1B-9E685B22D8F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a:extLst>
              <a:ext uri="{FF2B5EF4-FFF2-40B4-BE49-F238E27FC236}">
                <a16:creationId xmlns:a16="http://schemas.microsoft.com/office/drawing/2014/main" id="{8FD366DC-05F4-46E4-B959-92CA9BB3040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D56FA5D-B7D9-41C5-828C-E59059E561EC}" type="datetimeFigureOut">
              <a:rPr lang="en-US"/>
              <a:pPr>
                <a:defRPr/>
              </a:pPr>
              <a:t>2/4/2021</a:t>
            </a:fld>
            <a:endParaRPr lang="en-US" dirty="0"/>
          </a:p>
        </p:txBody>
      </p:sp>
      <p:sp>
        <p:nvSpPr>
          <p:cNvPr id="4" name="Slide Image Placeholder 3">
            <a:extLst>
              <a:ext uri="{FF2B5EF4-FFF2-40B4-BE49-F238E27FC236}">
                <a16:creationId xmlns:a16="http://schemas.microsoft.com/office/drawing/2014/main" id="{425C138A-D19F-4A55-9790-96E8116FA424}"/>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978EC06C-CD1D-4DFD-AB1C-EC540C1755D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60A3CA6-5638-4456-AF6E-A9F0E547598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a:extLst>
              <a:ext uri="{FF2B5EF4-FFF2-40B4-BE49-F238E27FC236}">
                <a16:creationId xmlns:a16="http://schemas.microsoft.com/office/drawing/2014/main" id="{F979242D-7BC9-429F-A4D1-A8E437A95DC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942D0291-3E62-473B-9D4E-50ABBA5FE6B4}"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6DB55D-A195-4C56-BED1-6893F344C2A3}"/>
              </a:ext>
            </a:extLst>
          </p:cNvPr>
          <p:cNvSpPr>
            <a:spLocks noGrp="1"/>
          </p:cNvSpPr>
          <p:nvPr>
            <p:ph type="dt" sz="half" idx="10"/>
          </p:nvPr>
        </p:nvSpPr>
        <p:spPr/>
        <p:txBody>
          <a:bodyPr/>
          <a:lstStyle>
            <a:lvl1pPr>
              <a:defRPr/>
            </a:lvl1pPr>
          </a:lstStyle>
          <a:p>
            <a:pPr>
              <a:defRPr/>
            </a:pPr>
            <a:fld id="{B6067F49-C720-44D3-9EC1-6DE16E7B7467}" type="datetimeFigureOut">
              <a:rPr lang="en-US"/>
              <a:pPr>
                <a:defRPr/>
              </a:pPr>
              <a:t>2/4/2021</a:t>
            </a:fld>
            <a:endParaRPr lang="en-US" dirty="0"/>
          </a:p>
        </p:txBody>
      </p:sp>
      <p:sp>
        <p:nvSpPr>
          <p:cNvPr id="5" name="Footer Placeholder 4">
            <a:extLst>
              <a:ext uri="{FF2B5EF4-FFF2-40B4-BE49-F238E27FC236}">
                <a16:creationId xmlns:a16="http://schemas.microsoft.com/office/drawing/2014/main" id="{840F800D-DBAC-47F1-A357-741F7BE69914}"/>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778A21CD-B3F0-43D9-AADB-C77601FFEA09}"/>
              </a:ext>
            </a:extLst>
          </p:cNvPr>
          <p:cNvSpPr>
            <a:spLocks noGrp="1"/>
          </p:cNvSpPr>
          <p:nvPr>
            <p:ph type="sldNum" sz="quarter" idx="12"/>
          </p:nvPr>
        </p:nvSpPr>
        <p:spPr/>
        <p:txBody>
          <a:bodyPr/>
          <a:lstStyle>
            <a:lvl1pPr>
              <a:defRPr/>
            </a:lvl1pPr>
          </a:lstStyle>
          <a:p>
            <a:fld id="{4D729AA9-10BA-439F-9380-E5A692ED0DEC}" type="slidenum">
              <a:rPr lang="en-US" altLang="en-US"/>
              <a:pPr/>
              <a:t>‹#›</a:t>
            </a:fld>
            <a:endParaRPr lang="en-US" altLang="en-US" dirty="0"/>
          </a:p>
        </p:txBody>
      </p:sp>
    </p:spTree>
    <p:extLst>
      <p:ext uri="{BB962C8B-B14F-4D97-AF65-F5344CB8AC3E}">
        <p14:creationId xmlns:p14="http://schemas.microsoft.com/office/powerpoint/2010/main" val="4024537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2A955-91F1-4DE5-B289-038278FD2969}"/>
              </a:ext>
            </a:extLst>
          </p:cNvPr>
          <p:cNvSpPr>
            <a:spLocks noGrp="1"/>
          </p:cNvSpPr>
          <p:nvPr>
            <p:ph type="dt" sz="half" idx="10"/>
          </p:nvPr>
        </p:nvSpPr>
        <p:spPr/>
        <p:txBody>
          <a:bodyPr/>
          <a:lstStyle>
            <a:lvl1pPr>
              <a:defRPr/>
            </a:lvl1pPr>
          </a:lstStyle>
          <a:p>
            <a:pPr>
              <a:defRPr/>
            </a:pPr>
            <a:fld id="{B0B280F5-A5FA-4EFC-B09A-A7E3383D330B}" type="datetimeFigureOut">
              <a:rPr lang="en-US"/>
              <a:pPr>
                <a:defRPr/>
              </a:pPr>
              <a:t>2/4/2021</a:t>
            </a:fld>
            <a:endParaRPr lang="en-US" dirty="0"/>
          </a:p>
        </p:txBody>
      </p:sp>
      <p:sp>
        <p:nvSpPr>
          <p:cNvPr id="5" name="Footer Placeholder 4">
            <a:extLst>
              <a:ext uri="{FF2B5EF4-FFF2-40B4-BE49-F238E27FC236}">
                <a16:creationId xmlns:a16="http://schemas.microsoft.com/office/drawing/2014/main" id="{9564BFCC-E6A7-4DD8-87AE-AE342EC42A60}"/>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FCD76EB8-8665-4F4E-B9AA-066FA4F4C2DB}"/>
              </a:ext>
            </a:extLst>
          </p:cNvPr>
          <p:cNvSpPr>
            <a:spLocks noGrp="1"/>
          </p:cNvSpPr>
          <p:nvPr>
            <p:ph type="sldNum" sz="quarter" idx="12"/>
          </p:nvPr>
        </p:nvSpPr>
        <p:spPr/>
        <p:txBody>
          <a:bodyPr/>
          <a:lstStyle>
            <a:lvl1pPr>
              <a:defRPr/>
            </a:lvl1pPr>
          </a:lstStyle>
          <a:p>
            <a:fld id="{442DC41C-9BE0-4C60-A27E-C4BF9F7A3DD7}" type="slidenum">
              <a:rPr lang="en-US" altLang="en-US"/>
              <a:pPr/>
              <a:t>‹#›</a:t>
            </a:fld>
            <a:endParaRPr lang="en-US" altLang="en-US" dirty="0"/>
          </a:p>
        </p:txBody>
      </p:sp>
    </p:spTree>
    <p:extLst>
      <p:ext uri="{BB962C8B-B14F-4D97-AF65-F5344CB8AC3E}">
        <p14:creationId xmlns:p14="http://schemas.microsoft.com/office/powerpoint/2010/main" val="629162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8E451-B1D1-4876-9100-C8C8B5969CAD}"/>
              </a:ext>
            </a:extLst>
          </p:cNvPr>
          <p:cNvSpPr>
            <a:spLocks noGrp="1"/>
          </p:cNvSpPr>
          <p:nvPr>
            <p:ph type="dt" sz="half" idx="10"/>
          </p:nvPr>
        </p:nvSpPr>
        <p:spPr/>
        <p:txBody>
          <a:bodyPr/>
          <a:lstStyle>
            <a:lvl1pPr>
              <a:defRPr/>
            </a:lvl1pPr>
          </a:lstStyle>
          <a:p>
            <a:pPr>
              <a:defRPr/>
            </a:pPr>
            <a:fld id="{A12FE055-59CA-40EA-A067-3EE2421A791E}" type="datetimeFigureOut">
              <a:rPr lang="en-US"/>
              <a:pPr>
                <a:defRPr/>
              </a:pPr>
              <a:t>2/4/2021</a:t>
            </a:fld>
            <a:endParaRPr lang="en-US" dirty="0"/>
          </a:p>
        </p:txBody>
      </p:sp>
      <p:sp>
        <p:nvSpPr>
          <p:cNvPr id="5" name="Footer Placeholder 4">
            <a:extLst>
              <a:ext uri="{FF2B5EF4-FFF2-40B4-BE49-F238E27FC236}">
                <a16:creationId xmlns:a16="http://schemas.microsoft.com/office/drawing/2014/main" id="{127956D3-40A2-465A-8D1B-78B8D777C4AC}"/>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8FA9093A-9C3E-49EA-8B1D-B7EC8FFC9810}"/>
              </a:ext>
            </a:extLst>
          </p:cNvPr>
          <p:cNvSpPr>
            <a:spLocks noGrp="1"/>
          </p:cNvSpPr>
          <p:nvPr>
            <p:ph type="sldNum" sz="quarter" idx="12"/>
          </p:nvPr>
        </p:nvSpPr>
        <p:spPr/>
        <p:txBody>
          <a:bodyPr/>
          <a:lstStyle>
            <a:lvl1pPr>
              <a:defRPr/>
            </a:lvl1pPr>
          </a:lstStyle>
          <a:p>
            <a:fld id="{7AC2FAF3-CCA5-4FAD-80B2-03173E961901}" type="slidenum">
              <a:rPr lang="en-US" altLang="en-US"/>
              <a:pPr/>
              <a:t>‹#›</a:t>
            </a:fld>
            <a:endParaRPr lang="en-US" altLang="en-US" dirty="0"/>
          </a:p>
        </p:txBody>
      </p:sp>
    </p:spTree>
    <p:extLst>
      <p:ext uri="{BB962C8B-B14F-4D97-AF65-F5344CB8AC3E}">
        <p14:creationId xmlns:p14="http://schemas.microsoft.com/office/powerpoint/2010/main" val="718371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493F1-ACA8-45A1-B2DE-009278B033BC}"/>
              </a:ext>
            </a:extLst>
          </p:cNvPr>
          <p:cNvSpPr>
            <a:spLocks noGrp="1"/>
          </p:cNvSpPr>
          <p:nvPr>
            <p:ph type="dt" sz="half" idx="10"/>
          </p:nvPr>
        </p:nvSpPr>
        <p:spPr/>
        <p:txBody>
          <a:bodyPr/>
          <a:lstStyle>
            <a:lvl1pPr>
              <a:defRPr/>
            </a:lvl1pPr>
          </a:lstStyle>
          <a:p>
            <a:pPr>
              <a:defRPr/>
            </a:pPr>
            <a:fld id="{3C1719C7-A51C-4E38-ACE0-9543007C6365}" type="datetimeFigureOut">
              <a:rPr lang="en-US"/>
              <a:pPr>
                <a:defRPr/>
              </a:pPr>
              <a:t>2/4/2021</a:t>
            </a:fld>
            <a:endParaRPr lang="en-US" dirty="0"/>
          </a:p>
        </p:txBody>
      </p:sp>
      <p:sp>
        <p:nvSpPr>
          <p:cNvPr id="5" name="Footer Placeholder 4">
            <a:extLst>
              <a:ext uri="{FF2B5EF4-FFF2-40B4-BE49-F238E27FC236}">
                <a16:creationId xmlns:a16="http://schemas.microsoft.com/office/drawing/2014/main" id="{180A2951-8751-4DB4-BFD0-3313479664A8}"/>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09976316-5964-47EA-90F2-19E385E2A8FE}"/>
              </a:ext>
            </a:extLst>
          </p:cNvPr>
          <p:cNvSpPr>
            <a:spLocks noGrp="1"/>
          </p:cNvSpPr>
          <p:nvPr>
            <p:ph type="sldNum" sz="quarter" idx="12"/>
          </p:nvPr>
        </p:nvSpPr>
        <p:spPr/>
        <p:txBody>
          <a:bodyPr/>
          <a:lstStyle>
            <a:lvl1pPr>
              <a:defRPr/>
            </a:lvl1pPr>
          </a:lstStyle>
          <a:p>
            <a:fld id="{6273D09B-AD52-426D-92BC-4EDE7AA84C01}" type="slidenum">
              <a:rPr lang="en-US" altLang="en-US"/>
              <a:pPr/>
              <a:t>‹#›</a:t>
            </a:fld>
            <a:endParaRPr lang="en-US" altLang="en-US" dirty="0"/>
          </a:p>
        </p:txBody>
      </p:sp>
    </p:spTree>
    <p:extLst>
      <p:ext uri="{BB962C8B-B14F-4D97-AF65-F5344CB8AC3E}">
        <p14:creationId xmlns:p14="http://schemas.microsoft.com/office/powerpoint/2010/main" val="1563280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EC90E4-7A51-42AA-9E08-922CDB46DB7B}"/>
              </a:ext>
            </a:extLst>
          </p:cNvPr>
          <p:cNvSpPr>
            <a:spLocks noGrp="1"/>
          </p:cNvSpPr>
          <p:nvPr>
            <p:ph type="dt" sz="half" idx="10"/>
          </p:nvPr>
        </p:nvSpPr>
        <p:spPr/>
        <p:txBody>
          <a:bodyPr/>
          <a:lstStyle>
            <a:lvl1pPr>
              <a:defRPr/>
            </a:lvl1pPr>
          </a:lstStyle>
          <a:p>
            <a:pPr>
              <a:defRPr/>
            </a:pPr>
            <a:fld id="{60943725-8C87-4C81-99F4-9356C8B92FFA}" type="datetimeFigureOut">
              <a:rPr lang="en-US"/>
              <a:pPr>
                <a:defRPr/>
              </a:pPr>
              <a:t>2/4/2021</a:t>
            </a:fld>
            <a:endParaRPr lang="en-US" dirty="0"/>
          </a:p>
        </p:txBody>
      </p:sp>
      <p:sp>
        <p:nvSpPr>
          <p:cNvPr id="5" name="Footer Placeholder 4">
            <a:extLst>
              <a:ext uri="{FF2B5EF4-FFF2-40B4-BE49-F238E27FC236}">
                <a16:creationId xmlns:a16="http://schemas.microsoft.com/office/drawing/2014/main" id="{9AF6E915-EFD6-4643-9327-347134B635D5}"/>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5AD6D18B-E466-44A4-8883-3F3B89EFF0E8}"/>
              </a:ext>
            </a:extLst>
          </p:cNvPr>
          <p:cNvSpPr>
            <a:spLocks noGrp="1"/>
          </p:cNvSpPr>
          <p:nvPr>
            <p:ph type="sldNum" sz="quarter" idx="12"/>
          </p:nvPr>
        </p:nvSpPr>
        <p:spPr/>
        <p:txBody>
          <a:bodyPr/>
          <a:lstStyle>
            <a:lvl1pPr>
              <a:defRPr/>
            </a:lvl1pPr>
          </a:lstStyle>
          <a:p>
            <a:fld id="{6EC57052-0667-4ABB-8C5D-6F3A4C45CBC5}" type="slidenum">
              <a:rPr lang="en-US" altLang="en-US"/>
              <a:pPr/>
              <a:t>‹#›</a:t>
            </a:fld>
            <a:endParaRPr lang="en-US" altLang="en-US" dirty="0"/>
          </a:p>
        </p:txBody>
      </p:sp>
    </p:spTree>
    <p:extLst>
      <p:ext uri="{BB962C8B-B14F-4D97-AF65-F5344CB8AC3E}">
        <p14:creationId xmlns:p14="http://schemas.microsoft.com/office/powerpoint/2010/main" val="172788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2BD2788-F7E8-467F-91B2-A015FE349756}"/>
              </a:ext>
            </a:extLst>
          </p:cNvPr>
          <p:cNvSpPr>
            <a:spLocks noGrp="1"/>
          </p:cNvSpPr>
          <p:nvPr>
            <p:ph type="dt" sz="half" idx="10"/>
          </p:nvPr>
        </p:nvSpPr>
        <p:spPr/>
        <p:txBody>
          <a:bodyPr/>
          <a:lstStyle>
            <a:lvl1pPr>
              <a:defRPr/>
            </a:lvl1pPr>
          </a:lstStyle>
          <a:p>
            <a:pPr>
              <a:defRPr/>
            </a:pPr>
            <a:fld id="{BE7EA2E9-9D39-4EB4-B1B5-C45D264D841D}" type="datetimeFigureOut">
              <a:rPr lang="en-US"/>
              <a:pPr>
                <a:defRPr/>
              </a:pPr>
              <a:t>2/4/2021</a:t>
            </a:fld>
            <a:endParaRPr lang="en-US" dirty="0"/>
          </a:p>
        </p:txBody>
      </p:sp>
      <p:sp>
        <p:nvSpPr>
          <p:cNvPr id="6" name="Footer Placeholder 4">
            <a:extLst>
              <a:ext uri="{FF2B5EF4-FFF2-40B4-BE49-F238E27FC236}">
                <a16:creationId xmlns:a16="http://schemas.microsoft.com/office/drawing/2014/main" id="{024D437F-A4E3-474D-AF85-01A73D2135A3}"/>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02A40C56-0FB2-4E48-8B75-2B268E252C4D}"/>
              </a:ext>
            </a:extLst>
          </p:cNvPr>
          <p:cNvSpPr>
            <a:spLocks noGrp="1"/>
          </p:cNvSpPr>
          <p:nvPr>
            <p:ph type="sldNum" sz="quarter" idx="12"/>
          </p:nvPr>
        </p:nvSpPr>
        <p:spPr/>
        <p:txBody>
          <a:bodyPr/>
          <a:lstStyle>
            <a:lvl1pPr>
              <a:defRPr/>
            </a:lvl1pPr>
          </a:lstStyle>
          <a:p>
            <a:fld id="{D7707562-91A4-4BCA-A66A-9DA8C3AA421C}" type="slidenum">
              <a:rPr lang="en-US" altLang="en-US"/>
              <a:pPr/>
              <a:t>‹#›</a:t>
            </a:fld>
            <a:endParaRPr lang="en-US" altLang="en-US" dirty="0"/>
          </a:p>
        </p:txBody>
      </p:sp>
    </p:spTree>
    <p:extLst>
      <p:ext uri="{BB962C8B-B14F-4D97-AF65-F5344CB8AC3E}">
        <p14:creationId xmlns:p14="http://schemas.microsoft.com/office/powerpoint/2010/main" val="92406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0225216-25D7-47E9-95F3-A48CF2A15F97}"/>
              </a:ext>
            </a:extLst>
          </p:cNvPr>
          <p:cNvSpPr>
            <a:spLocks noGrp="1"/>
          </p:cNvSpPr>
          <p:nvPr>
            <p:ph type="dt" sz="half" idx="10"/>
          </p:nvPr>
        </p:nvSpPr>
        <p:spPr/>
        <p:txBody>
          <a:bodyPr/>
          <a:lstStyle>
            <a:lvl1pPr>
              <a:defRPr/>
            </a:lvl1pPr>
          </a:lstStyle>
          <a:p>
            <a:pPr>
              <a:defRPr/>
            </a:pPr>
            <a:fld id="{1FC45A71-F3FB-4238-A6C3-1427AB96BAAD}" type="datetimeFigureOut">
              <a:rPr lang="en-US"/>
              <a:pPr>
                <a:defRPr/>
              </a:pPr>
              <a:t>2/4/2021</a:t>
            </a:fld>
            <a:endParaRPr lang="en-US" dirty="0"/>
          </a:p>
        </p:txBody>
      </p:sp>
      <p:sp>
        <p:nvSpPr>
          <p:cNvPr id="8" name="Footer Placeholder 4">
            <a:extLst>
              <a:ext uri="{FF2B5EF4-FFF2-40B4-BE49-F238E27FC236}">
                <a16:creationId xmlns:a16="http://schemas.microsoft.com/office/drawing/2014/main" id="{4D49BD76-EDD7-405C-839D-F65503C79B02}"/>
              </a:ext>
            </a:extLst>
          </p:cNvPr>
          <p:cNvSpPr>
            <a:spLocks noGrp="1"/>
          </p:cNvSpPr>
          <p:nvPr>
            <p:ph type="ftr" sz="quarter" idx="11"/>
          </p:nvPr>
        </p:nvSpPr>
        <p:spPr/>
        <p:txBody>
          <a:bodyPr/>
          <a:lstStyle>
            <a:lvl1pPr>
              <a:defRPr/>
            </a:lvl1pPr>
          </a:lstStyle>
          <a:p>
            <a:pPr>
              <a:defRPr/>
            </a:pPr>
            <a:endParaRPr lang="en-US" dirty="0"/>
          </a:p>
        </p:txBody>
      </p:sp>
      <p:sp>
        <p:nvSpPr>
          <p:cNvPr id="9" name="Slide Number Placeholder 5">
            <a:extLst>
              <a:ext uri="{FF2B5EF4-FFF2-40B4-BE49-F238E27FC236}">
                <a16:creationId xmlns:a16="http://schemas.microsoft.com/office/drawing/2014/main" id="{367CFFFA-645D-4755-AEF4-FD8DAB1DA12B}"/>
              </a:ext>
            </a:extLst>
          </p:cNvPr>
          <p:cNvSpPr>
            <a:spLocks noGrp="1"/>
          </p:cNvSpPr>
          <p:nvPr>
            <p:ph type="sldNum" sz="quarter" idx="12"/>
          </p:nvPr>
        </p:nvSpPr>
        <p:spPr/>
        <p:txBody>
          <a:bodyPr/>
          <a:lstStyle>
            <a:lvl1pPr>
              <a:defRPr/>
            </a:lvl1pPr>
          </a:lstStyle>
          <a:p>
            <a:fld id="{F5549193-61C4-40AE-9BCA-AD6A9FB9DE7B}" type="slidenum">
              <a:rPr lang="en-US" altLang="en-US"/>
              <a:pPr/>
              <a:t>‹#›</a:t>
            </a:fld>
            <a:endParaRPr lang="en-US" altLang="en-US" dirty="0"/>
          </a:p>
        </p:txBody>
      </p:sp>
    </p:spTree>
    <p:extLst>
      <p:ext uri="{BB962C8B-B14F-4D97-AF65-F5344CB8AC3E}">
        <p14:creationId xmlns:p14="http://schemas.microsoft.com/office/powerpoint/2010/main" val="451295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16D8155-6BA3-444A-9B8A-70CE655DA363}"/>
              </a:ext>
            </a:extLst>
          </p:cNvPr>
          <p:cNvSpPr>
            <a:spLocks noGrp="1"/>
          </p:cNvSpPr>
          <p:nvPr>
            <p:ph type="dt" sz="half" idx="10"/>
          </p:nvPr>
        </p:nvSpPr>
        <p:spPr/>
        <p:txBody>
          <a:bodyPr/>
          <a:lstStyle>
            <a:lvl1pPr>
              <a:defRPr/>
            </a:lvl1pPr>
          </a:lstStyle>
          <a:p>
            <a:pPr>
              <a:defRPr/>
            </a:pPr>
            <a:fld id="{404C4CFE-424E-4160-BF9D-30788F75F653}" type="datetimeFigureOut">
              <a:rPr lang="en-US"/>
              <a:pPr>
                <a:defRPr/>
              </a:pPr>
              <a:t>2/4/2021</a:t>
            </a:fld>
            <a:endParaRPr lang="en-US" dirty="0"/>
          </a:p>
        </p:txBody>
      </p:sp>
      <p:sp>
        <p:nvSpPr>
          <p:cNvPr id="4" name="Footer Placeholder 4">
            <a:extLst>
              <a:ext uri="{FF2B5EF4-FFF2-40B4-BE49-F238E27FC236}">
                <a16:creationId xmlns:a16="http://schemas.microsoft.com/office/drawing/2014/main" id="{75D0639E-CA74-48FE-8561-9A8A7DB35D5C}"/>
              </a:ext>
            </a:extLst>
          </p:cNvPr>
          <p:cNvSpPr>
            <a:spLocks noGrp="1"/>
          </p:cNvSpPr>
          <p:nvPr>
            <p:ph type="ftr" sz="quarter" idx="11"/>
          </p:nvPr>
        </p:nvSpPr>
        <p:spPr/>
        <p:txBody>
          <a:bodyPr/>
          <a:lstStyle>
            <a:lvl1pPr>
              <a:defRPr/>
            </a:lvl1pPr>
          </a:lstStyle>
          <a:p>
            <a:pPr>
              <a:defRPr/>
            </a:pPr>
            <a:endParaRPr lang="en-US" dirty="0"/>
          </a:p>
        </p:txBody>
      </p:sp>
      <p:sp>
        <p:nvSpPr>
          <p:cNvPr id="5" name="Slide Number Placeholder 5">
            <a:extLst>
              <a:ext uri="{FF2B5EF4-FFF2-40B4-BE49-F238E27FC236}">
                <a16:creationId xmlns:a16="http://schemas.microsoft.com/office/drawing/2014/main" id="{1A756AEB-658A-46AC-AA49-B8A03C24166C}"/>
              </a:ext>
            </a:extLst>
          </p:cNvPr>
          <p:cNvSpPr>
            <a:spLocks noGrp="1"/>
          </p:cNvSpPr>
          <p:nvPr>
            <p:ph type="sldNum" sz="quarter" idx="12"/>
          </p:nvPr>
        </p:nvSpPr>
        <p:spPr/>
        <p:txBody>
          <a:bodyPr/>
          <a:lstStyle>
            <a:lvl1pPr>
              <a:defRPr/>
            </a:lvl1pPr>
          </a:lstStyle>
          <a:p>
            <a:fld id="{98178AEC-336E-4595-893E-B5F22366E0FB}" type="slidenum">
              <a:rPr lang="en-US" altLang="en-US"/>
              <a:pPr/>
              <a:t>‹#›</a:t>
            </a:fld>
            <a:endParaRPr lang="en-US" altLang="en-US" dirty="0"/>
          </a:p>
        </p:txBody>
      </p:sp>
    </p:spTree>
    <p:extLst>
      <p:ext uri="{BB962C8B-B14F-4D97-AF65-F5344CB8AC3E}">
        <p14:creationId xmlns:p14="http://schemas.microsoft.com/office/powerpoint/2010/main" val="86808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EF3E8E1-8475-4F62-BD11-0CA1ECD442B1}"/>
              </a:ext>
            </a:extLst>
          </p:cNvPr>
          <p:cNvSpPr>
            <a:spLocks noGrp="1"/>
          </p:cNvSpPr>
          <p:nvPr>
            <p:ph type="dt" sz="half" idx="10"/>
          </p:nvPr>
        </p:nvSpPr>
        <p:spPr/>
        <p:txBody>
          <a:bodyPr/>
          <a:lstStyle>
            <a:lvl1pPr>
              <a:defRPr/>
            </a:lvl1pPr>
          </a:lstStyle>
          <a:p>
            <a:pPr>
              <a:defRPr/>
            </a:pPr>
            <a:fld id="{4B3D46FA-77C9-4885-994A-66B85CCD4C89}" type="datetimeFigureOut">
              <a:rPr lang="en-US"/>
              <a:pPr>
                <a:defRPr/>
              </a:pPr>
              <a:t>2/4/2021</a:t>
            </a:fld>
            <a:endParaRPr lang="en-US" dirty="0"/>
          </a:p>
        </p:txBody>
      </p:sp>
      <p:sp>
        <p:nvSpPr>
          <p:cNvPr id="3" name="Footer Placeholder 4">
            <a:extLst>
              <a:ext uri="{FF2B5EF4-FFF2-40B4-BE49-F238E27FC236}">
                <a16:creationId xmlns:a16="http://schemas.microsoft.com/office/drawing/2014/main" id="{DF96C17A-19B2-4B48-AF16-8A759815CA77}"/>
              </a:ext>
            </a:extLst>
          </p:cNvPr>
          <p:cNvSpPr>
            <a:spLocks noGrp="1"/>
          </p:cNvSpPr>
          <p:nvPr>
            <p:ph type="ftr" sz="quarter" idx="11"/>
          </p:nvPr>
        </p:nvSpPr>
        <p:spPr/>
        <p:txBody>
          <a:bodyPr/>
          <a:lstStyle>
            <a:lvl1pPr>
              <a:defRPr/>
            </a:lvl1pPr>
          </a:lstStyle>
          <a:p>
            <a:pPr>
              <a:defRPr/>
            </a:pPr>
            <a:endParaRPr lang="en-US" dirty="0"/>
          </a:p>
        </p:txBody>
      </p:sp>
      <p:sp>
        <p:nvSpPr>
          <p:cNvPr id="4" name="Slide Number Placeholder 5">
            <a:extLst>
              <a:ext uri="{FF2B5EF4-FFF2-40B4-BE49-F238E27FC236}">
                <a16:creationId xmlns:a16="http://schemas.microsoft.com/office/drawing/2014/main" id="{01BBE902-459B-43DC-824A-8B4874523732}"/>
              </a:ext>
            </a:extLst>
          </p:cNvPr>
          <p:cNvSpPr>
            <a:spLocks noGrp="1"/>
          </p:cNvSpPr>
          <p:nvPr>
            <p:ph type="sldNum" sz="quarter" idx="12"/>
          </p:nvPr>
        </p:nvSpPr>
        <p:spPr/>
        <p:txBody>
          <a:bodyPr/>
          <a:lstStyle>
            <a:lvl1pPr>
              <a:defRPr/>
            </a:lvl1pPr>
          </a:lstStyle>
          <a:p>
            <a:fld id="{8B64409D-D35A-41F6-8D57-58F0122380BB}" type="slidenum">
              <a:rPr lang="en-US" altLang="en-US"/>
              <a:pPr/>
              <a:t>‹#›</a:t>
            </a:fld>
            <a:endParaRPr lang="en-US" altLang="en-US" dirty="0"/>
          </a:p>
        </p:txBody>
      </p:sp>
    </p:spTree>
    <p:extLst>
      <p:ext uri="{BB962C8B-B14F-4D97-AF65-F5344CB8AC3E}">
        <p14:creationId xmlns:p14="http://schemas.microsoft.com/office/powerpoint/2010/main" val="771426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B51AF6B-9D0C-4EBA-AFBF-0C329B95092D}"/>
              </a:ext>
            </a:extLst>
          </p:cNvPr>
          <p:cNvSpPr>
            <a:spLocks noGrp="1"/>
          </p:cNvSpPr>
          <p:nvPr>
            <p:ph type="dt" sz="half" idx="10"/>
          </p:nvPr>
        </p:nvSpPr>
        <p:spPr/>
        <p:txBody>
          <a:bodyPr/>
          <a:lstStyle>
            <a:lvl1pPr>
              <a:defRPr/>
            </a:lvl1pPr>
          </a:lstStyle>
          <a:p>
            <a:pPr>
              <a:defRPr/>
            </a:pPr>
            <a:fld id="{ED11C501-7C9D-49BC-B70F-AC139B9DF7A7}" type="datetimeFigureOut">
              <a:rPr lang="en-US"/>
              <a:pPr>
                <a:defRPr/>
              </a:pPr>
              <a:t>2/4/2021</a:t>
            </a:fld>
            <a:endParaRPr lang="en-US" dirty="0"/>
          </a:p>
        </p:txBody>
      </p:sp>
      <p:sp>
        <p:nvSpPr>
          <p:cNvPr id="6" name="Footer Placeholder 4">
            <a:extLst>
              <a:ext uri="{FF2B5EF4-FFF2-40B4-BE49-F238E27FC236}">
                <a16:creationId xmlns:a16="http://schemas.microsoft.com/office/drawing/2014/main" id="{435387E5-3CDF-4A2D-AD5D-E27C983D381D}"/>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426088FB-1A07-463D-85B5-2DBAC136E7CD}"/>
              </a:ext>
            </a:extLst>
          </p:cNvPr>
          <p:cNvSpPr>
            <a:spLocks noGrp="1"/>
          </p:cNvSpPr>
          <p:nvPr>
            <p:ph type="sldNum" sz="quarter" idx="12"/>
          </p:nvPr>
        </p:nvSpPr>
        <p:spPr/>
        <p:txBody>
          <a:bodyPr/>
          <a:lstStyle>
            <a:lvl1pPr>
              <a:defRPr/>
            </a:lvl1pPr>
          </a:lstStyle>
          <a:p>
            <a:fld id="{414B37DA-5ECA-4DB9-BEE8-B5D24F5EEB1B}" type="slidenum">
              <a:rPr lang="en-US" altLang="en-US"/>
              <a:pPr/>
              <a:t>‹#›</a:t>
            </a:fld>
            <a:endParaRPr lang="en-US" altLang="en-US" dirty="0"/>
          </a:p>
        </p:txBody>
      </p:sp>
    </p:spTree>
    <p:extLst>
      <p:ext uri="{BB962C8B-B14F-4D97-AF65-F5344CB8AC3E}">
        <p14:creationId xmlns:p14="http://schemas.microsoft.com/office/powerpoint/2010/main" val="156686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5AE7F0CA-AA8D-414C-A31D-3ED9B914DF79}"/>
              </a:ext>
            </a:extLst>
          </p:cNvPr>
          <p:cNvSpPr>
            <a:spLocks noGrp="1"/>
          </p:cNvSpPr>
          <p:nvPr>
            <p:ph type="dt" sz="half" idx="10"/>
          </p:nvPr>
        </p:nvSpPr>
        <p:spPr/>
        <p:txBody>
          <a:bodyPr/>
          <a:lstStyle>
            <a:lvl1pPr>
              <a:defRPr/>
            </a:lvl1pPr>
          </a:lstStyle>
          <a:p>
            <a:pPr>
              <a:defRPr/>
            </a:pPr>
            <a:fld id="{B57702AB-28CD-483C-BEF6-51AD9F0A7F6F}" type="datetimeFigureOut">
              <a:rPr lang="en-US"/>
              <a:pPr>
                <a:defRPr/>
              </a:pPr>
              <a:t>2/4/2021</a:t>
            </a:fld>
            <a:endParaRPr lang="en-US" dirty="0"/>
          </a:p>
        </p:txBody>
      </p:sp>
      <p:sp>
        <p:nvSpPr>
          <p:cNvPr id="6" name="Footer Placeholder 4">
            <a:extLst>
              <a:ext uri="{FF2B5EF4-FFF2-40B4-BE49-F238E27FC236}">
                <a16:creationId xmlns:a16="http://schemas.microsoft.com/office/drawing/2014/main" id="{827C558D-EC6D-4CE3-ABD7-CDCA3CA14718}"/>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D35408ED-D367-4D8E-B7B0-1FA040BD6563}"/>
              </a:ext>
            </a:extLst>
          </p:cNvPr>
          <p:cNvSpPr>
            <a:spLocks noGrp="1"/>
          </p:cNvSpPr>
          <p:nvPr>
            <p:ph type="sldNum" sz="quarter" idx="12"/>
          </p:nvPr>
        </p:nvSpPr>
        <p:spPr/>
        <p:txBody>
          <a:bodyPr/>
          <a:lstStyle>
            <a:lvl1pPr>
              <a:defRPr/>
            </a:lvl1pPr>
          </a:lstStyle>
          <a:p>
            <a:fld id="{8AD62DE5-C9CC-4607-896E-B11CF6ABB382}" type="slidenum">
              <a:rPr lang="en-US" altLang="en-US"/>
              <a:pPr/>
              <a:t>‹#›</a:t>
            </a:fld>
            <a:endParaRPr lang="en-US" altLang="en-US" dirty="0"/>
          </a:p>
        </p:txBody>
      </p:sp>
    </p:spTree>
    <p:extLst>
      <p:ext uri="{BB962C8B-B14F-4D97-AF65-F5344CB8AC3E}">
        <p14:creationId xmlns:p14="http://schemas.microsoft.com/office/powerpoint/2010/main" val="136781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6CFF4BC-F08D-4587-8906-D2C33FA78B4C}"/>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5CF65B7-AC3E-49DA-A0B3-8E7E0EB26F1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2B06548-6B47-4CB3-98F1-F56536E9B6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7FF4498-DF5B-4974-BE2F-F5D9DD0FB020}" type="datetimeFigureOut">
              <a:rPr lang="en-US"/>
              <a:pPr>
                <a:defRPr/>
              </a:pPr>
              <a:t>2/4/2021</a:t>
            </a:fld>
            <a:endParaRPr lang="en-US" dirty="0"/>
          </a:p>
        </p:txBody>
      </p:sp>
      <p:sp>
        <p:nvSpPr>
          <p:cNvPr id="5" name="Footer Placeholder 4">
            <a:extLst>
              <a:ext uri="{FF2B5EF4-FFF2-40B4-BE49-F238E27FC236}">
                <a16:creationId xmlns:a16="http://schemas.microsoft.com/office/drawing/2014/main" id="{D8B0BE45-C6E2-4F9C-B2BF-E663843D54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a:extLst>
              <a:ext uri="{FF2B5EF4-FFF2-40B4-BE49-F238E27FC236}">
                <a16:creationId xmlns:a16="http://schemas.microsoft.com/office/drawing/2014/main" id="{73035BFE-B53D-4AE6-8D41-37DEFCC7320F}"/>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B26E903B-F455-4F7F-AA6A-CD49356D1608}"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5D55234-D1AB-471B-B5E0-6CE1914B95ED}"/>
              </a:ext>
            </a:extLst>
          </p:cNvPr>
          <p:cNvSpPr/>
          <p:nvPr/>
        </p:nvSpPr>
        <p:spPr>
          <a:xfrm>
            <a:off x="3235040" y="1343884"/>
            <a:ext cx="8201890" cy="162520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2060"/>
              </a:solidFill>
            </a:endParaRPr>
          </a:p>
        </p:txBody>
      </p:sp>
      <p:sp>
        <p:nvSpPr>
          <p:cNvPr id="3075" name="Title 1">
            <a:extLst>
              <a:ext uri="{FF2B5EF4-FFF2-40B4-BE49-F238E27FC236}">
                <a16:creationId xmlns:a16="http://schemas.microsoft.com/office/drawing/2014/main" id="{8104604A-D472-4686-B20C-CC544B9FF7D7}"/>
              </a:ext>
            </a:extLst>
          </p:cNvPr>
          <p:cNvSpPr>
            <a:spLocks noGrp="1"/>
          </p:cNvSpPr>
          <p:nvPr>
            <p:ph type="title"/>
          </p:nvPr>
        </p:nvSpPr>
        <p:spPr>
          <a:xfrm>
            <a:off x="1233058" y="3789213"/>
            <a:ext cx="10203872" cy="2750132"/>
          </a:xfrm>
          <a:solidFill>
            <a:schemeClr val="accent6">
              <a:lumMod val="20000"/>
              <a:lumOff val="80000"/>
            </a:schemeClr>
          </a:solidFill>
          <a:ln w="38100">
            <a:solidFill>
              <a:srgbClr val="002060"/>
            </a:solidFill>
          </a:ln>
        </p:spPr>
        <p:txBody>
          <a:bodyPr/>
          <a:lstStyle/>
          <a:p>
            <a:br>
              <a:rPr lang="en-US" altLang="en-US" sz="2300" dirty="0">
                <a:solidFill>
                  <a:srgbClr val="002060"/>
                </a:solidFill>
                <a:latin typeface="+mn-lt"/>
                <a:cs typeface="Times New Roman" panose="02020603050405020304" pitchFamily="18" charset="0"/>
              </a:rPr>
            </a:br>
            <a:r>
              <a:rPr lang="en-US" altLang="en-US" sz="2300" dirty="0">
                <a:solidFill>
                  <a:srgbClr val="002060"/>
                </a:solidFill>
                <a:latin typeface="+mn-lt"/>
                <a:cs typeface="Times New Roman" panose="02020603050405020304" pitchFamily="18" charset="0"/>
              </a:rPr>
              <a:t>Problem Statement      		:  </a:t>
            </a:r>
            <a:r>
              <a:rPr lang="en-IN" altLang="en-US" sz="2300" dirty="0">
                <a:solidFill>
                  <a:srgbClr val="002060"/>
                </a:solidFill>
                <a:latin typeface="+mn-lt"/>
                <a:cs typeface="Times New Roman" panose="02020603050405020304" pitchFamily="18" charset="0"/>
              </a:rPr>
              <a:t>Enhancing Coastal Security – PS8</a:t>
            </a:r>
            <a:br>
              <a:rPr lang="en-US" altLang="en-US" sz="2300" dirty="0">
                <a:solidFill>
                  <a:srgbClr val="002060"/>
                </a:solidFill>
                <a:latin typeface="+mn-lt"/>
                <a:cs typeface="Times New Roman" panose="02020603050405020304" pitchFamily="18" charset="0"/>
              </a:rPr>
            </a:br>
            <a:r>
              <a:rPr lang="en-US" altLang="en-US" sz="2300" dirty="0">
                <a:solidFill>
                  <a:srgbClr val="002060"/>
                </a:solidFill>
                <a:latin typeface="+mn-lt"/>
                <a:cs typeface="Times New Roman" panose="02020603050405020304" pitchFamily="18" charset="0"/>
              </a:rPr>
              <a:t>Team Name			:  Team_Stark					</a:t>
            </a:r>
            <a:br>
              <a:rPr lang="en-US" altLang="en-US" sz="2300" dirty="0">
                <a:solidFill>
                  <a:srgbClr val="002060"/>
                </a:solidFill>
                <a:latin typeface="+mn-lt"/>
                <a:cs typeface="Times New Roman" panose="02020603050405020304" pitchFamily="18" charset="0"/>
              </a:rPr>
            </a:br>
            <a:r>
              <a:rPr lang="en-US" altLang="en-US" sz="2300" dirty="0">
                <a:solidFill>
                  <a:srgbClr val="002060"/>
                </a:solidFill>
                <a:latin typeface="+mn-lt"/>
                <a:cs typeface="Times New Roman" panose="02020603050405020304" pitchFamily="18" charset="0"/>
              </a:rPr>
              <a:t>Team Members		:  Dhinesh R, Aditya Mandil, Wei Ching, Tran Dang 				   Phuong, Rendy, Banchong</a:t>
            </a:r>
            <a:br>
              <a:rPr lang="en-US" altLang="en-US" sz="2300" dirty="0">
                <a:solidFill>
                  <a:srgbClr val="002060"/>
                </a:solidFill>
                <a:latin typeface="+mn-lt"/>
                <a:cs typeface="Times New Roman" panose="02020603050405020304" pitchFamily="18" charset="0"/>
              </a:rPr>
            </a:br>
            <a:r>
              <a:rPr lang="en-US" altLang="en-US" sz="2300" dirty="0">
                <a:solidFill>
                  <a:srgbClr val="002060"/>
                </a:solidFill>
                <a:latin typeface="+mn-lt"/>
                <a:cs typeface="Times New Roman" panose="02020603050405020304" pitchFamily="18" charset="0"/>
              </a:rPr>
              <a:t>Mentors			:  Wida Susanty Haji Suhaili, Teng Seavpor</a:t>
            </a:r>
            <a:br>
              <a:rPr lang="en-US" altLang="en-US" sz="2300" dirty="0">
                <a:solidFill>
                  <a:srgbClr val="002060"/>
                </a:solidFill>
                <a:latin typeface="+mn-lt"/>
                <a:cs typeface="Times New Roman" panose="02020603050405020304" pitchFamily="18" charset="0"/>
              </a:rPr>
            </a:br>
            <a:r>
              <a:rPr lang="en-US" altLang="en-US" sz="2300" dirty="0">
                <a:solidFill>
                  <a:srgbClr val="002060"/>
                </a:solidFill>
                <a:latin typeface="+mn-lt"/>
                <a:cs typeface="Times New Roman" panose="02020603050405020304" pitchFamily="18" charset="0"/>
              </a:rPr>
              <a:t>Team Manager			:  Ajay Rajawat</a:t>
            </a:r>
          </a:p>
        </p:txBody>
      </p:sp>
      <p:sp>
        <p:nvSpPr>
          <p:cNvPr id="3077" name="AutoShape 2" descr="Image result for IIC">
            <a:extLst>
              <a:ext uri="{FF2B5EF4-FFF2-40B4-BE49-F238E27FC236}">
                <a16:creationId xmlns:a16="http://schemas.microsoft.com/office/drawing/2014/main" id="{F4C350E3-5CFD-4630-B34E-DCF0AAD68EC2}"/>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dirty="0"/>
          </a:p>
        </p:txBody>
      </p:sp>
      <p:sp>
        <p:nvSpPr>
          <p:cNvPr id="3078" name="AutoShape 4" descr="Image result for IIC">
            <a:extLst>
              <a:ext uri="{FF2B5EF4-FFF2-40B4-BE49-F238E27FC236}">
                <a16:creationId xmlns:a16="http://schemas.microsoft.com/office/drawing/2014/main" id="{70E8DCB1-A7F5-46A3-B4EF-E2247E94C7D0}"/>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dirty="0"/>
          </a:p>
        </p:txBody>
      </p:sp>
      <p:sp>
        <p:nvSpPr>
          <p:cNvPr id="10" name="Title 1">
            <a:extLst>
              <a:ext uri="{FF2B5EF4-FFF2-40B4-BE49-F238E27FC236}">
                <a16:creationId xmlns:a16="http://schemas.microsoft.com/office/drawing/2014/main" id="{99987A65-4960-4E7B-B66A-F2F77B3347A6}"/>
              </a:ext>
            </a:extLst>
          </p:cNvPr>
          <p:cNvSpPr txBox="1">
            <a:spLocks/>
          </p:cNvSpPr>
          <p:nvPr/>
        </p:nvSpPr>
        <p:spPr>
          <a:xfrm>
            <a:off x="0" y="0"/>
            <a:ext cx="12192000" cy="998293"/>
          </a:xfrm>
          <a:prstGeom prst="rect">
            <a:avLst/>
          </a:prstGeom>
          <a:solidFill>
            <a:schemeClr val="accent2">
              <a:lumMod val="20000"/>
              <a:lumOff val="80000"/>
            </a:schemeClr>
          </a:solidFill>
        </p:spPr>
        <p:txBody>
          <a:bodyPr anchor="ctr"/>
          <a:lstStyle>
            <a:defPPr>
              <a:defRPr lang="en-US"/>
            </a:defPPr>
            <a:lvl1pPr algn="ctr" fontAlgn="auto">
              <a:lnSpc>
                <a:spcPct val="90000"/>
              </a:lnSpc>
              <a:spcAft>
                <a:spcPts val="0"/>
              </a:spcAft>
              <a:defRPr sz="2800" b="1">
                <a:solidFill>
                  <a:srgbClr val="002060"/>
                </a:solidFill>
                <a:effectLst>
                  <a:outerShdw blurRad="38100" dist="38100" dir="2700000" algn="tl">
                    <a:srgbClr val="000000">
                      <a:alpha val="43137"/>
                    </a:srgbClr>
                  </a:outerShdw>
                </a:effectLst>
                <a:latin typeface="+mj-lt"/>
                <a:ea typeface="+mj-ea"/>
                <a:cs typeface="+mj-cs"/>
              </a:defRPr>
            </a:lvl1pPr>
          </a:lstStyle>
          <a:p>
            <a:r>
              <a:rPr lang="en-US" sz="5400" dirty="0"/>
              <a:t>Project - SOLAS</a:t>
            </a:r>
          </a:p>
        </p:txBody>
      </p:sp>
      <p:sp>
        <p:nvSpPr>
          <p:cNvPr id="13" name="Title 1">
            <a:extLst>
              <a:ext uri="{FF2B5EF4-FFF2-40B4-BE49-F238E27FC236}">
                <a16:creationId xmlns:a16="http://schemas.microsoft.com/office/drawing/2014/main" id="{2958B754-D91A-44B4-AFDA-A1AF2821425A}"/>
              </a:ext>
            </a:extLst>
          </p:cNvPr>
          <p:cNvSpPr txBox="1">
            <a:spLocks/>
          </p:cNvSpPr>
          <p:nvPr/>
        </p:nvSpPr>
        <p:spPr bwMode="auto">
          <a:xfrm>
            <a:off x="3186540" y="1343889"/>
            <a:ext cx="8063354" cy="162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lvl="1" algn="just">
              <a:lnSpc>
                <a:spcPct val="80000"/>
              </a:lnSpc>
            </a:pPr>
            <a:r>
              <a:rPr lang="en-US" altLang="en-US" sz="2000" b="1" dirty="0">
                <a:solidFill>
                  <a:srgbClr val="002060"/>
                </a:solidFill>
                <a:latin typeface="+mj-lt"/>
                <a:cs typeface="Times New Roman" panose="02020603050405020304" pitchFamily="18" charset="0"/>
              </a:rPr>
              <a:t>Providing a smarter system which would enhance the costal security and automatically categorize vessels as registered and unregistered moving within 50 NM of the coast providing vital information such as vessel name, owner’s name, status and live tracking of the ship all integrated into smart dashboard with periodic alerts.</a:t>
            </a:r>
            <a:endParaRPr lang="en-US" altLang="en-US" sz="2400" b="1" dirty="0">
              <a:solidFill>
                <a:srgbClr val="002060"/>
              </a:solidFill>
              <a:latin typeface="+mj-lt"/>
              <a:cs typeface="Times New Roman" panose="02020603050405020304" pitchFamily="18" charset="0"/>
            </a:endParaRPr>
          </a:p>
        </p:txBody>
      </p:sp>
      <p:sp>
        <p:nvSpPr>
          <p:cNvPr id="7" name="Arrow: Pentagon 6">
            <a:extLst>
              <a:ext uri="{FF2B5EF4-FFF2-40B4-BE49-F238E27FC236}">
                <a16:creationId xmlns:a16="http://schemas.microsoft.com/office/drawing/2014/main" id="{E19E4A72-6907-4E28-931E-40BA69D69395}"/>
              </a:ext>
            </a:extLst>
          </p:cNvPr>
          <p:cNvSpPr/>
          <p:nvPr/>
        </p:nvSpPr>
        <p:spPr>
          <a:xfrm>
            <a:off x="1233057" y="1343889"/>
            <a:ext cx="2189018" cy="1625211"/>
          </a:xfrm>
          <a:prstGeom prst="homePlate">
            <a:avLst>
              <a:gd name="adj" fmla="val 17442"/>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002060"/>
                </a:solidFill>
              </a:rPr>
              <a:t>Project Objective</a:t>
            </a:r>
          </a:p>
        </p:txBody>
      </p:sp>
      <p:sp>
        <p:nvSpPr>
          <p:cNvPr id="14" name="Arrow: Down 13">
            <a:extLst>
              <a:ext uri="{FF2B5EF4-FFF2-40B4-BE49-F238E27FC236}">
                <a16:creationId xmlns:a16="http://schemas.microsoft.com/office/drawing/2014/main" id="{F1AA3FCB-7A62-4D54-958A-1D2E17E187EE}"/>
              </a:ext>
            </a:extLst>
          </p:cNvPr>
          <p:cNvSpPr/>
          <p:nvPr/>
        </p:nvSpPr>
        <p:spPr>
          <a:xfrm>
            <a:off x="3616036" y="3117269"/>
            <a:ext cx="4862946" cy="602659"/>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Subtitle 2">
            <a:extLst>
              <a:ext uri="{FF2B5EF4-FFF2-40B4-BE49-F238E27FC236}">
                <a16:creationId xmlns:a16="http://schemas.microsoft.com/office/drawing/2014/main" id="{C30C5AC4-1D34-4939-BF65-69F9A43E4045}"/>
              </a:ext>
            </a:extLst>
          </p:cNvPr>
          <p:cNvSpPr txBox="1">
            <a:spLocks/>
          </p:cNvSpPr>
          <p:nvPr/>
        </p:nvSpPr>
        <p:spPr>
          <a:xfrm>
            <a:off x="4048994" y="3868108"/>
            <a:ext cx="4572000" cy="41617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400" dirty="0">
                <a:solidFill>
                  <a:srgbClr val="002060"/>
                </a:solidFill>
                <a:cs typeface="Times New Roman" panose="02020603050405020304" pitchFamily="18" charset="0"/>
              </a:rPr>
              <a:t>ASEAN – India Hackathon Team 19</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345C88A6-97B2-4208-82DD-E49822A9CE53}"/>
              </a:ext>
            </a:extLst>
          </p:cNvPr>
          <p:cNvSpPr/>
          <p:nvPr/>
        </p:nvSpPr>
        <p:spPr>
          <a:xfrm>
            <a:off x="277091" y="624019"/>
            <a:ext cx="11762509" cy="3573945"/>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5125" name="AutoShape 2" descr="Image result for IIC">
            <a:extLst>
              <a:ext uri="{FF2B5EF4-FFF2-40B4-BE49-F238E27FC236}">
                <a16:creationId xmlns:a16="http://schemas.microsoft.com/office/drawing/2014/main" id="{01E9F97F-05BD-4019-B99E-79B148EA895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dirty="0"/>
          </a:p>
        </p:txBody>
      </p:sp>
      <p:sp>
        <p:nvSpPr>
          <p:cNvPr id="5126" name="AutoShape 4" descr="Image result for IIC">
            <a:extLst>
              <a:ext uri="{FF2B5EF4-FFF2-40B4-BE49-F238E27FC236}">
                <a16:creationId xmlns:a16="http://schemas.microsoft.com/office/drawing/2014/main" id="{E13CA8DF-EB68-4A11-BD07-7E63FAE42784}"/>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dirty="0"/>
          </a:p>
        </p:txBody>
      </p:sp>
      <p:sp>
        <p:nvSpPr>
          <p:cNvPr id="11" name="Title 1">
            <a:extLst>
              <a:ext uri="{FF2B5EF4-FFF2-40B4-BE49-F238E27FC236}">
                <a16:creationId xmlns:a16="http://schemas.microsoft.com/office/drawing/2014/main" id="{F971748B-BB4E-49C3-9FBC-BDAF30AFBD7C}"/>
              </a:ext>
            </a:extLst>
          </p:cNvPr>
          <p:cNvSpPr txBox="1">
            <a:spLocks/>
          </p:cNvSpPr>
          <p:nvPr/>
        </p:nvSpPr>
        <p:spPr bwMode="auto">
          <a:xfrm>
            <a:off x="307975" y="156919"/>
            <a:ext cx="2809298" cy="473617"/>
          </a:xfrm>
          <a:prstGeom prst="rect">
            <a:avLst/>
          </a:prstGeom>
          <a:solidFill>
            <a:schemeClr val="accent4"/>
          </a:solidFill>
          <a:ln>
            <a:noFill/>
          </a:ln>
        </p:spPr>
        <p:txBody>
          <a:bodyPr vert="horz" wrap="square" lIns="91440" tIns="45720" rIns="91440" bIns="45720" numCol="1" anchor="ctr" anchorCtr="0" compatLnSpc="1">
            <a:prstTxWarp prst="textNoShape">
              <a:avLst/>
            </a:prstTxWarp>
          </a:bodyPr>
          <a:lstStyle>
            <a:defPPr>
              <a:defRPr lang="en-US"/>
            </a:defPPr>
            <a:lvl1pPr algn="ctr">
              <a:lnSpc>
                <a:spcPct val="90000"/>
              </a:lnSpc>
              <a:defRPr sz="2400" b="1">
                <a:solidFill>
                  <a:srgbClr val="002060"/>
                </a:solidFill>
                <a:effectLst>
                  <a:outerShdw blurRad="38100" dist="38100" dir="2700000" algn="tl">
                    <a:srgbClr val="000000">
                      <a:alpha val="43137"/>
                    </a:srgbClr>
                  </a:outerShdw>
                </a:effectLst>
                <a:latin typeface="+mj-lt"/>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pPr marL="342900" indent="-342900" algn="l">
              <a:buFont typeface="Wingdings" panose="05000000000000000000" pitchFamily="2" charset="2"/>
              <a:buChar char="v"/>
            </a:pPr>
            <a:r>
              <a:rPr lang="en-US" altLang="en-US" dirty="0"/>
              <a:t> Idea Description:</a:t>
            </a:r>
          </a:p>
        </p:txBody>
      </p:sp>
      <p:sp>
        <p:nvSpPr>
          <p:cNvPr id="6" name="Content Placeholder 2">
            <a:extLst>
              <a:ext uri="{FF2B5EF4-FFF2-40B4-BE49-F238E27FC236}">
                <a16:creationId xmlns:a16="http://schemas.microsoft.com/office/drawing/2014/main" id="{5C240A2C-3AA2-40D9-BC6B-E3C7793FFD23}"/>
              </a:ext>
            </a:extLst>
          </p:cNvPr>
          <p:cNvSpPr txBox="1">
            <a:spLocks/>
          </p:cNvSpPr>
          <p:nvPr/>
        </p:nvSpPr>
        <p:spPr>
          <a:xfrm>
            <a:off x="440222" y="939509"/>
            <a:ext cx="11454533" cy="3002538"/>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IN" sz="1800" dirty="0">
                <a:solidFill>
                  <a:schemeClr val="accent5">
                    <a:lumMod val="40000"/>
                    <a:lumOff val="60000"/>
                  </a:schemeClr>
                </a:solidFill>
              </a:rPr>
              <a:t>The system involves developing a hardware unit and a web application. The hardware unit is a custom designed PCB module which will be enclosed in a ABS non-corrosive, water &amp; dust proof durable anti-static plastic box.</a:t>
            </a:r>
          </a:p>
          <a:p>
            <a:pPr algn="just">
              <a:buFont typeface="Wingdings" panose="05000000000000000000" pitchFamily="2" charset="2"/>
              <a:buChar char="ü"/>
            </a:pPr>
            <a:r>
              <a:rPr lang="en-IN" sz="1800" dirty="0">
                <a:solidFill>
                  <a:schemeClr val="accent5">
                    <a:lumMod val="40000"/>
                    <a:lumOff val="60000"/>
                  </a:schemeClr>
                </a:solidFill>
              </a:rPr>
              <a:t>The hardware unit can be retrofitted to any vessel irrespective of size which will tether the vessel’s info &amp; geo location using GPS and GSM module to a centralised server.</a:t>
            </a:r>
          </a:p>
          <a:p>
            <a:pPr algn="just">
              <a:buFont typeface="Wingdings" panose="05000000000000000000" pitchFamily="2" charset="2"/>
              <a:buChar char="ü"/>
            </a:pPr>
            <a:r>
              <a:rPr lang="en-IN" sz="1800" dirty="0">
                <a:solidFill>
                  <a:schemeClr val="accent5">
                    <a:lumMod val="40000"/>
                    <a:lumOff val="60000"/>
                  </a:schemeClr>
                </a:solidFill>
              </a:rPr>
              <a:t>The web application includes features like live tracking of any vessel, satellite view, segregating registered and unregistered ships and geo tagging unregistered ships specifically.</a:t>
            </a:r>
          </a:p>
          <a:p>
            <a:pPr algn="just">
              <a:buFont typeface="Wingdings" panose="05000000000000000000" pitchFamily="2" charset="2"/>
              <a:buChar char="ü"/>
            </a:pPr>
            <a:r>
              <a:rPr lang="en-IN" sz="1800" dirty="0">
                <a:solidFill>
                  <a:schemeClr val="accent5">
                    <a:lumMod val="40000"/>
                    <a:lumOff val="60000"/>
                  </a:schemeClr>
                </a:solidFill>
              </a:rPr>
              <a:t>Any vessel in emergency having the hardware unit installed will also be alerted in the application dashboard.</a:t>
            </a:r>
          </a:p>
          <a:p>
            <a:pPr algn="just">
              <a:buFont typeface="Wingdings" panose="05000000000000000000" pitchFamily="2" charset="2"/>
              <a:buChar char="ü"/>
            </a:pPr>
            <a:r>
              <a:rPr lang="en-IN" sz="1800" dirty="0">
                <a:solidFill>
                  <a:schemeClr val="accent5">
                    <a:lumMod val="40000"/>
                    <a:lumOff val="60000"/>
                  </a:schemeClr>
                </a:solidFill>
              </a:rPr>
              <a:t>The key features of hardware unit includes emergency SOS button, tamper detection and sending alerts and backup power using solar cell.</a:t>
            </a:r>
          </a:p>
        </p:txBody>
      </p:sp>
      <p:sp>
        <p:nvSpPr>
          <p:cNvPr id="7" name="Title 1">
            <a:extLst>
              <a:ext uri="{FF2B5EF4-FFF2-40B4-BE49-F238E27FC236}">
                <a16:creationId xmlns:a16="http://schemas.microsoft.com/office/drawing/2014/main" id="{26D4AE4F-CC63-41EB-8749-346177B90246}"/>
              </a:ext>
            </a:extLst>
          </p:cNvPr>
          <p:cNvSpPr txBox="1">
            <a:spLocks/>
          </p:cNvSpPr>
          <p:nvPr/>
        </p:nvSpPr>
        <p:spPr bwMode="auto">
          <a:xfrm>
            <a:off x="276691" y="4506937"/>
            <a:ext cx="2840182" cy="473617"/>
          </a:xfrm>
          <a:prstGeom prst="rect">
            <a:avLst/>
          </a:prstGeom>
          <a:solidFill>
            <a:schemeClr val="accent4"/>
          </a:solidFill>
          <a:ln>
            <a:noFill/>
          </a:ln>
        </p:spPr>
        <p:txBody>
          <a:bodyPr vert="horz" wrap="square" lIns="91440" tIns="45720" rIns="91440" bIns="45720" numCol="1" anchor="ctr" anchorCtr="0" compatLnSpc="1">
            <a:prstTxWarp prst="textNoShape">
              <a:avLst/>
            </a:prstTxWarp>
          </a:bodyPr>
          <a:lstStyle>
            <a:defPPr>
              <a:defRPr lang="en-US"/>
            </a:defPPr>
            <a:lvl1pPr marL="342900" indent="-342900">
              <a:lnSpc>
                <a:spcPct val="90000"/>
              </a:lnSpc>
              <a:buFont typeface="Wingdings" panose="05000000000000000000" pitchFamily="2" charset="2"/>
              <a:buChar char="v"/>
              <a:defRPr sz="2400" b="1">
                <a:solidFill>
                  <a:srgbClr val="002060"/>
                </a:solidFill>
                <a:effectLst>
                  <a:outerShdw blurRad="38100" dist="38100" dir="2700000" algn="tl">
                    <a:srgbClr val="000000">
                      <a:alpha val="43137"/>
                    </a:srgbClr>
                  </a:outerShdw>
                </a:effectLst>
                <a:latin typeface="+mj-lt"/>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r>
              <a:rPr lang="en-US" altLang="en-US" dirty="0"/>
              <a:t>Technology Used:</a:t>
            </a:r>
          </a:p>
        </p:txBody>
      </p:sp>
      <p:sp>
        <p:nvSpPr>
          <p:cNvPr id="10" name="Rounded Rectangle 2">
            <a:extLst>
              <a:ext uri="{FF2B5EF4-FFF2-40B4-BE49-F238E27FC236}">
                <a16:creationId xmlns:a16="http://schemas.microsoft.com/office/drawing/2014/main" id="{FCAA76E1-DDA2-471D-A6C5-21F636C0C364}"/>
              </a:ext>
            </a:extLst>
          </p:cNvPr>
          <p:cNvSpPr/>
          <p:nvPr/>
        </p:nvSpPr>
        <p:spPr>
          <a:xfrm>
            <a:off x="276691" y="4975615"/>
            <a:ext cx="11759733" cy="1716130"/>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2" name="Content Placeholder 2">
            <a:extLst>
              <a:ext uri="{FF2B5EF4-FFF2-40B4-BE49-F238E27FC236}">
                <a16:creationId xmlns:a16="http://schemas.microsoft.com/office/drawing/2014/main" id="{1EE75071-BF56-40F1-A3BC-CDF66293A71E}"/>
              </a:ext>
            </a:extLst>
          </p:cNvPr>
          <p:cNvSpPr txBox="1">
            <a:spLocks/>
          </p:cNvSpPr>
          <p:nvPr/>
        </p:nvSpPr>
        <p:spPr>
          <a:xfrm>
            <a:off x="583079" y="5161638"/>
            <a:ext cx="6261066" cy="1336144"/>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solidFill>
                  <a:schemeClr val="accent5">
                    <a:lumMod val="40000"/>
                    <a:lumOff val="60000"/>
                  </a:schemeClr>
                </a:solidFill>
              </a:rPr>
              <a:t>Python based Web Application</a:t>
            </a:r>
          </a:p>
          <a:p>
            <a:r>
              <a:rPr lang="en-IN" sz="1800" dirty="0">
                <a:solidFill>
                  <a:schemeClr val="accent5">
                    <a:lumMod val="40000"/>
                    <a:lumOff val="60000"/>
                  </a:schemeClr>
                </a:solidFill>
              </a:rPr>
              <a:t>EasyEDA for PCB designing</a:t>
            </a:r>
          </a:p>
          <a:p>
            <a:r>
              <a:rPr lang="en-IN" sz="1800" dirty="0">
                <a:solidFill>
                  <a:schemeClr val="accent5">
                    <a:lumMod val="40000"/>
                    <a:lumOff val="60000"/>
                  </a:schemeClr>
                </a:solidFill>
              </a:rPr>
              <a:t>Firebase Server for fetching GPS coordinates from hardware unit</a:t>
            </a:r>
          </a:p>
          <a:p>
            <a:pPr marL="0" indent="0">
              <a:buNone/>
            </a:pPr>
            <a:endParaRPr lang="en-IN" sz="1800" dirty="0">
              <a:solidFill>
                <a:schemeClr val="accent5">
                  <a:lumMod val="40000"/>
                  <a:lumOff val="60000"/>
                </a:schemeClr>
              </a:solidFill>
            </a:endParaRPr>
          </a:p>
        </p:txBody>
      </p:sp>
      <p:sp>
        <p:nvSpPr>
          <p:cNvPr id="16" name="Content Placeholder 2">
            <a:extLst>
              <a:ext uri="{FF2B5EF4-FFF2-40B4-BE49-F238E27FC236}">
                <a16:creationId xmlns:a16="http://schemas.microsoft.com/office/drawing/2014/main" id="{B05E83DD-25C0-4640-833C-CF719B105491}"/>
              </a:ext>
            </a:extLst>
          </p:cNvPr>
          <p:cNvSpPr txBox="1">
            <a:spLocks/>
          </p:cNvSpPr>
          <p:nvPr/>
        </p:nvSpPr>
        <p:spPr>
          <a:xfrm>
            <a:off x="6844145" y="5161638"/>
            <a:ext cx="5043055" cy="1336144"/>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solidFill>
                  <a:schemeClr val="accent5">
                    <a:lumMod val="40000"/>
                    <a:lumOff val="60000"/>
                  </a:schemeClr>
                </a:solidFill>
              </a:rPr>
              <a:t>Fritzing for circuit design</a:t>
            </a:r>
          </a:p>
          <a:p>
            <a:r>
              <a:rPr lang="en-IN" sz="1800" dirty="0">
                <a:solidFill>
                  <a:schemeClr val="accent5">
                    <a:lumMod val="40000"/>
                    <a:lumOff val="60000"/>
                  </a:schemeClr>
                </a:solidFill>
              </a:rPr>
              <a:t>Python IOT sensors </a:t>
            </a:r>
          </a:p>
          <a:p>
            <a:r>
              <a:rPr lang="en-IN" sz="1800" dirty="0">
                <a:solidFill>
                  <a:schemeClr val="accent5">
                    <a:lumMod val="40000"/>
                    <a:lumOff val="60000"/>
                  </a:schemeClr>
                </a:solidFill>
              </a:rPr>
              <a:t>AWS for cloud service</a:t>
            </a:r>
          </a:p>
        </p:txBody>
      </p:sp>
    </p:spTree>
    <p:extLst>
      <p:ext uri="{BB962C8B-B14F-4D97-AF65-F5344CB8AC3E}">
        <p14:creationId xmlns:p14="http://schemas.microsoft.com/office/powerpoint/2010/main" val="351025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5F47EEC8-F073-459B-A609-F39F5D6A2D28}"/>
              </a:ext>
            </a:extLst>
          </p:cNvPr>
          <p:cNvSpPr/>
          <p:nvPr/>
        </p:nvSpPr>
        <p:spPr>
          <a:xfrm>
            <a:off x="307975" y="809090"/>
            <a:ext cx="11606934" cy="2704604"/>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pPr>
            <a:endParaRPr lang="en-US" dirty="0">
              <a:solidFill>
                <a:prstClr val="white"/>
              </a:solidFill>
            </a:endParaRPr>
          </a:p>
        </p:txBody>
      </p:sp>
      <p:sp>
        <p:nvSpPr>
          <p:cNvPr id="9221" name="AutoShape 2" descr="Image result for IIC">
            <a:extLst>
              <a:ext uri="{FF2B5EF4-FFF2-40B4-BE49-F238E27FC236}">
                <a16:creationId xmlns:a16="http://schemas.microsoft.com/office/drawing/2014/main" id="{6F5877B8-B7B7-4322-9BC4-AE062AE4A723}"/>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dirty="0"/>
          </a:p>
        </p:txBody>
      </p:sp>
      <p:sp>
        <p:nvSpPr>
          <p:cNvPr id="9222" name="AutoShape 4" descr="Image result for IIC">
            <a:extLst>
              <a:ext uri="{FF2B5EF4-FFF2-40B4-BE49-F238E27FC236}">
                <a16:creationId xmlns:a16="http://schemas.microsoft.com/office/drawing/2014/main" id="{5ECCE2D1-E238-44CC-9423-3FC4F6EF5F3D}"/>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dirty="0"/>
          </a:p>
        </p:txBody>
      </p:sp>
      <p:sp>
        <p:nvSpPr>
          <p:cNvPr id="8" name="Title 1">
            <a:extLst>
              <a:ext uri="{FF2B5EF4-FFF2-40B4-BE49-F238E27FC236}">
                <a16:creationId xmlns:a16="http://schemas.microsoft.com/office/drawing/2014/main" id="{2BBC1AAB-0758-4960-A21D-F0134009BD3E}"/>
              </a:ext>
            </a:extLst>
          </p:cNvPr>
          <p:cNvSpPr txBox="1">
            <a:spLocks/>
          </p:cNvSpPr>
          <p:nvPr/>
        </p:nvSpPr>
        <p:spPr bwMode="auto">
          <a:xfrm>
            <a:off x="307976" y="347636"/>
            <a:ext cx="3474316" cy="405986"/>
          </a:xfrm>
          <a:prstGeom prst="rect">
            <a:avLst/>
          </a:prstGeom>
          <a:solidFill>
            <a:schemeClr val="accent4"/>
          </a:solidFill>
          <a:ln>
            <a:noFill/>
          </a:ln>
        </p:spPr>
        <p:txBody>
          <a:bodyPr vert="horz" wrap="square" lIns="91440" tIns="45720" rIns="91440" bIns="45720" numCol="1" anchor="ctr" anchorCtr="0" compatLnSpc="1">
            <a:prstTxWarp prst="textNoShape">
              <a:avLst/>
            </a:prstTxWarp>
          </a:bodyPr>
          <a:lstStyle>
            <a:defPPr>
              <a:defRPr lang="en-US"/>
            </a:defPPr>
            <a:lvl1pPr marL="342900" indent="-342900">
              <a:lnSpc>
                <a:spcPct val="90000"/>
              </a:lnSpc>
              <a:buFont typeface="Wingdings" panose="05000000000000000000" pitchFamily="2" charset="2"/>
              <a:buChar char="v"/>
              <a:defRPr sz="2400" b="1">
                <a:solidFill>
                  <a:srgbClr val="002060"/>
                </a:solidFill>
                <a:effectLst>
                  <a:outerShdw blurRad="38100" dist="38100" dir="2700000" algn="tl">
                    <a:srgbClr val="000000">
                      <a:alpha val="43137"/>
                    </a:srgbClr>
                  </a:outerShdw>
                </a:effectLst>
                <a:latin typeface="+mj-lt"/>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r>
              <a:rPr lang="en-US" altLang="en-US" dirty="0"/>
              <a:t>  Hardware Unit:</a:t>
            </a:r>
          </a:p>
        </p:txBody>
      </p:sp>
      <p:sp>
        <p:nvSpPr>
          <p:cNvPr id="17" name="Content Placeholder 2">
            <a:extLst>
              <a:ext uri="{FF2B5EF4-FFF2-40B4-BE49-F238E27FC236}">
                <a16:creationId xmlns:a16="http://schemas.microsoft.com/office/drawing/2014/main" id="{ADA7534E-A0B1-4FE7-91E6-30D452E31E9C}"/>
              </a:ext>
            </a:extLst>
          </p:cNvPr>
          <p:cNvSpPr txBox="1">
            <a:spLocks/>
          </p:cNvSpPr>
          <p:nvPr/>
        </p:nvSpPr>
        <p:spPr>
          <a:xfrm>
            <a:off x="635321" y="895908"/>
            <a:ext cx="4843763" cy="16903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solidFill>
                  <a:schemeClr val="accent5">
                    <a:lumMod val="40000"/>
                    <a:lumOff val="60000"/>
                  </a:schemeClr>
                </a:solidFill>
              </a:rPr>
              <a:t>Emergency SOS Button</a:t>
            </a:r>
          </a:p>
          <a:p>
            <a:r>
              <a:rPr lang="en-IN" sz="1800" dirty="0">
                <a:solidFill>
                  <a:schemeClr val="accent5">
                    <a:lumMod val="40000"/>
                    <a:lumOff val="60000"/>
                  </a:schemeClr>
                </a:solidFill>
              </a:rPr>
              <a:t>Completely Tamperproof</a:t>
            </a:r>
          </a:p>
          <a:p>
            <a:r>
              <a:rPr lang="en-IN" sz="1800" dirty="0">
                <a:solidFill>
                  <a:schemeClr val="accent5">
                    <a:lumMod val="40000"/>
                    <a:lumOff val="60000"/>
                  </a:schemeClr>
                </a:solidFill>
              </a:rPr>
              <a:t>Cannot be switched off</a:t>
            </a:r>
          </a:p>
          <a:p>
            <a:r>
              <a:rPr lang="en-IN" sz="1800" dirty="0">
                <a:solidFill>
                  <a:schemeClr val="accent5">
                    <a:lumMod val="40000"/>
                    <a:lumOff val="60000"/>
                  </a:schemeClr>
                </a:solidFill>
              </a:rPr>
              <a:t>Emergency Backup power supply</a:t>
            </a:r>
          </a:p>
          <a:p>
            <a:r>
              <a:rPr lang="en-IN" sz="1800" dirty="0">
                <a:solidFill>
                  <a:schemeClr val="accent5">
                    <a:lumMod val="40000"/>
                    <a:lumOff val="60000"/>
                  </a:schemeClr>
                </a:solidFill>
              </a:rPr>
              <a:t>IP55 Waterproof &amp; Weatherproof</a:t>
            </a:r>
          </a:p>
          <a:p>
            <a:r>
              <a:rPr lang="en-IN" sz="1800" dirty="0">
                <a:solidFill>
                  <a:schemeClr val="accent5">
                    <a:lumMod val="40000"/>
                    <a:lumOff val="60000"/>
                  </a:schemeClr>
                </a:solidFill>
              </a:rPr>
              <a:t>Blackbox for ships</a:t>
            </a:r>
          </a:p>
          <a:p>
            <a:r>
              <a:rPr lang="en-IN" sz="1800" dirty="0">
                <a:solidFill>
                  <a:schemeClr val="accent5">
                    <a:lumMod val="40000"/>
                    <a:lumOff val="60000"/>
                  </a:schemeClr>
                </a:solidFill>
              </a:rPr>
              <a:t>IMO Standard HW unit</a:t>
            </a:r>
          </a:p>
          <a:p>
            <a:endParaRPr lang="en-IN" sz="1800" dirty="0">
              <a:solidFill>
                <a:schemeClr val="accent5">
                  <a:lumMod val="40000"/>
                  <a:lumOff val="60000"/>
                </a:schemeClr>
              </a:solidFill>
            </a:endParaRPr>
          </a:p>
          <a:p>
            <a:endParaRPr lang="en-IN" sz="1800" dirty="0">
              <a:solidFill>
                <a:schemeClr val="accent5">
                  <a:lumMod val="40000"/>
                  <a:lumOff val="60000"/>
                </a:schemeClr>
              </a:solidFill>
            </a:endParaRPr>
          </a:p>
        </p:txBody>
      </p:sp>
      <p:sp>
        <p:nvSpPr>
          <p:cNvPr id="18" name="Content Placeholder 2">
            <a:extLst>
              <a:ext uri="{FF2B5EF4-FFF2-40B4-BE49-F238E27FC236}">
                <a16:creationId xmlns:a16="http://schemas.microsoft.com/office/drawing/2014/main" id="{173AABF7-BDC8-442A-90C1-6CDB2F516BF3}"/>
              </a:ext>
            </a:extLst>
          </p:cNvPr>
          <p:cNvSpPr txBox="1">
            <a:spLocks/>
          </p:cNvSpPr>
          <p:nvPr/>
        </p:nvSpPr>
        <p:spPr>
          <a:xfrm>
            <a:off x="5923506" y="880764"/>
            <a:ext cx="5546981" cy="16903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solidFill>
                  <a:schemeClr val="accent5">
                    <a:lumMod val="40000"/>
                    <a:lumOff val="60000"/>
                  </a:schemeClr>
                </a:solidFill>
              </a:rPr>
              <a:t>Iridium 9603 based satellite communication chip</a:t>
            </a:r>
          </a:p>
          <a:p>
            <a:r>
              <a:rPr lang="en-IN" sz="1800" dirty="0">
                <a:solidFill>
                  <a:schemeClr val="accent5">
                    <a:lumMod val="40000"/>
                    <a:lumOff val="60000"/>
                  </a:schemeClr>
                </a:solidFill>
              </a:rPr>
              <a:t>24/7 live tracking</a:t>
            </a:r>
          </a:p>
          <a:p>
            <a:r>
              <a:rPr lang="en-IN" sz="1800" dirty="0">
                <a:solidFill>
                  <a:schemeClr val="accent5">
                    <a:lumMod val="40000"/>
                    <a:lumOff val="60000"/>
                  </a:schemeClr>
                </a:solidFill>
              </a:rPr>
              <a:t>Solar powered</a:t>
            </a:r>
          </a:p>
          <a:p>
            <a:r>
              <a:rPr lang="en-IN" sz="1800" dirty="0">
                <a:solidFill>
                  <a:schemeClr val="accent5">
                    <a:lumMod val="40000"/>
                    <a:lumOff val="60000"/>
                  </a:schemeClr>
                </a:solidFill>
              </a:rPr>
              <a:t>On board GSM for communication within 12 kms</a:t>
            </a:r>
          </a:p>
          <a:p>
            <a:r>
              <a:rPr lang="en-IN" sz="1800" dirty="0">
                <a:solidFill>
                  <a:schemeClr val="accent5">
                    <a:lumMod val="40000"/>
                    <a:lumOff val="60000"/>
                  </a:schemeClr>
                </a:solidFill>
              </a:rPr>
              <a:t>Service technician mobile app for easy installing of this device</a:t>
            </a:r>
          </a:p>
          <a:p>
            <a:r>
              <a:rPr lang="en-IN" sz="1800" dirty="0">
                <a:solidFill>
                  <a:schemeClr val="accent5">
                    <a:lumMod val="40000"/>
                    <a:lumOff val="60000"/>
                  </a:schemeClr>
                </a:solidFill>
              </a:rPr>
              <a:t>Policy for installing hardware unit in vessel</a:t>
            </a:r>
          </a:p>
        </p:txBody>
      </p:sp>
      <p:sp>
        <p:nvSpPr>
          <p:cNvPr id="20" name="Rounded Rectangle 2">
            <a:extLst>
              <a:ext uri="{FF2B5EF4-FFF2-40B4-BE49-F238E27FC236}">
                <a16:creationId xmlns:a16="http://schemas.microsoft.com/office/drawing/2014/main" id="{5856F9FF-93D9-451B-A40C-E005AF4F7165}"/>
              </a:ext>
            </a:extLst>
          </p:cNvPr>
          <p:cNvSpPr/>
          <p:nvPr/>
        </p:nvSpPr>
        <p:spPr>
          <a:xfrm>
            <a:off x="280070" y="4168333"/>
            <a:ext cx="11606934" cy="2541559"/>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pPr>
            <a:endParaRPr lang="en-US" dirty="0">
              <a:solidFill>
                <a:prstClr val="white"/>
              </a:solidFill>
            </a:endParaRPr>
          </a:p>
        </p:txBody>
      </p:sp>
      <p:sp>
        <p:nvSpPr>
          <p:cNvPr id="22" name="Title 1">
            <a:extLst>
              <a:ext uri="{FF2B5EF4-FFF2-40B4-BE49-F238E27FC236}">
                <a16:creationId xmlns:a16="http://schemas.microsoft.com/office/drawing/2014/main" id="{943E4CF1-0658-4141-B333-2EC4D80B973F}"/>
              </a:ext>
            </a:extLst>
          </p:cNvPr>
          <p:cNvSpPr txBox="1">
            <a:spLocks/>
          </p:cNvSpPr>
          <p:nvPr/>
        </p:nvSpPr>
        <p:spPr bwMode="auto">
          <a:xfrm>
            <a:off x="280071" y="3706879"/>
            <a:ext cx="3474316" cy="405986"/>
          </a:xfrm>
          <a:prstGeom prst="rect">
            <a:avLst/>
          </a:prstGeom>
          <a:solidFill>
            <a:schemeClr val="accent4"/>
          </a:solidFill>
          <a:ln>
            <a:noFill/>
          </a:ln>
        </p:spPr>
        <p:txBody>
          <a:bodyPr vert="horz" wrap="square" lIns="91440" tIns="45720" rIns="91440" bIns="45720" numCol="1" anchor="ctr" anchorCtr="0" compatLnSpc="1">
            <a:prstTxWarp prst="textNoShape">
              <a:avLst/>
            </a:prstTxWarp>
          </a:bodyPr>
          <a:lstStyle>
            <a:defPPr>
              <a:defRPr lang="en-US"/>
            </a:defPPr>
            <a:lvl1pPr marL="342900" indent="-342900">
              <a:lnSpc>
                <a:spcPct val="90000"/>
              </a:lnSpc>
              <a:buFont typeface="Wingdings" panose="05000000000000000000" pitchFamily="2" charset="2"/>
              <a:buChar char="v"/>
              <a:defRPr sz="2400" b="1">
                <a:solidFill>
                  <a:srgbClr val="002060"/>
                </a:solidFill>
                <a:effectLst>
                  <a:outerShdw blurRad="38100" dist="38100" dir="2700000" algn="tl">
                    <a:srgbClr val="000000">
                      <a:alpha val="43137"/>
                    </a:srgbClr>
                  </a:outerShdw>
                </a:effectLst>
                <a:latin typeface="+mj-lt"/>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r>
              <a:rPr lang="en-US" altLang="en-US" dirty="0"/>
              <a:t>  Software Dashboard:</a:t>
            </a:r>
          </a:p>
        </p:txBody>
      </p:sp>
      <p:sp>
        <p:nvSpPr>
          <p:cNvPr id="24" name="Content Placeholder 2">
            <a:extLst>
              <a:ext uri="{FF2B5EF4-FFF2-40B4-BE49-F238E27FC236}">
                <a16:creationId xmlns:a16="http://schemas.microsoft.com/office/drawing/2014/main" id="{3143664B-68D6-4B7F-8086-0F295B3BE0B0}"/>
              </a:ext>
            </a:extLst>
          </p:cNvPr>
          <p:cNvSpPr txBox="1">
            <a:spLocks/>
          </p:cNvSpPr>
          <p:nvPr/>
        </p:nvSpPr>
        <p:spPr>
          <a:xfrm>
            <a:off x="607416" y="4349298"/>
            <a:ext cx="4843763" cy="16903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solidFill>
                  <a:schemeClr val="accent5">
                    <a:lumMod val="40000"/>
                    <a:lumOff val="60000"/>
                  </a:schemeClr>
                </a:solidFill>
              </a:rPr>
              <a:t>Simple and Neat UI</a:t>
            </a:r>
          </a:p>
          <a:p>
            <a:r>
              <a:rPr lang="en-IN" sz="1800" dirty="0">
                <a:solidFill>
                  <a:schemeClr val="accent5">
                    <a:lumMod val="40000"/>
                    <a:lumOff val="60000"/>
                  </a:schemeClr>
                </a:solidFill>
              </a:rPr>
              <a:t>Easy to use</a:t>
            </a:r>
          </a:p>
          <a:p>
            <a:r>
              <a:rPr lang="en-IN" sz="1800" dirty="0">
                <a:solidFill>
                  <a:schemeClr val="accent5">
                    <a:lumMod val="40000"/>
                    <a:lumOff val="60000"/>
                  </a:schemeClr>
                </a:solidFill>
              </a:rPr>
              <a:t>Radar or map view of coast</a:t>
            </a:r>
          </a:p>
          <a:p>
            <a:r>
              <a:rPr lang="en-IN" sz="1800" dirty="0">
                <a:solidFill>
                  <a:schemeClr val="accent5">
                    <a:lumMod val="40000"/>
                    <a:lumOff val="60000"/>
                  </a:schemeClr>
                </a:solidFill>
              </a:rPr>
              <a:t>Dedicated search option for registered ships</a:t>
            </a:r>
          </a:p>
          <a:p>
            <a:r>
              <a:rPr lang="en-IN" sz="1800" dirty="0">
                <a:solidFill>
                  <a:schemeClr val="accent5">
                    <a:lumMod val="40000"/>
                    <a:lumOff val="60000"/>
                  </a:schemeClr>
                </a:solidFill>
              </a:rPr>
              <a:t>Automatic categorization of ships up to 50 NM</a:t>
            </a:r>
          </a:p>
          <a:p>
            <a:r>
              <a:rPr lang="en-IN" sz="1800" dirty="0">
                <a:solidFill>
                  <a:schemeClr val="accent5">
                    <a:lumMod val="40000"/>
                    <a:lumOff val="60000"/>
                  </a:schemeClr>
                </a:solidFill>
              </a:rPr>
              <a:t>Unusual high speed detection</a:t>
            </a:r>
          </a:p>
          <a:p>
            <a:endParaRPr lang="en-IN" sz="1800" dirty="0">
              <a:solidFill>
                <a:schemeClr val="accent5">
                  <a:lumMod val="40000"/>
                  <a:lumOff val="60000"/>
                </a:schemeClr>
              </a:solidFill>
            </a:endParaRPr>
          </a:p>
          <a:p>
            <a:endParaRPr lang="en-IN" sz="1800" dirty="0">
              <a:solidFill>
                <a:schemeClr val="accent5">
                  <a:lumMod val="40000"/>
                  <a:lumOff val="60000"/>
                </a:schemeClr>
              </a:solidFill>
            </a:endParaRPr>
          </a:p>
        </p:txBody>
      </p:sp>
      <p:sp>
        <p:nvSpPr>
          <p:cNvPr id="28" name="Content Placeholder 2">
            <a:extLst>
              <a:ext uri="{FF2B5EF4-FFF2-40B4-BE49-F238E27FC236}">
                <a16:creationId xmlns:a16="http://schemas.microsoft.com/office/drawing/2014/main" id="{08222789-B9E7-4E80-B618-CB21C0702BC1}"/>
              </a:ext>
            </a:extLst>
          </p:cNvPr>
          <p:cNvSpPr txBox="1">
            <a:spLocks/>
          </p:cNvSpPr>
          <p:nvPr/>
        </p:nvSpPr>
        <p:spPr>
          <a:xfrm>
            <a:off x="5895601" y="4240007"/>
            <a:ext cx="5546981" cy="16903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solidFill>
                  <a:schemeClr val="accent5">
                    <a:lumMod val="40000"/>
                    <a:lumOff val="60000"/>
                  </a:schemeClr>
                </a:solidFill>
              </a:rPr>
              <a:t>Provision for importing API of various other AIS applications</a:t>
            </a:r>
          </a:p>
          <a:p>
            <a:r>
              <a:rPr lang="en-IN" sz="1800" dirty="0">
                <a:solidFill>
                  <a:schemeClr val="accent5">
                    <a:lumMod val="40000"/>
                    <a:lumOff val="60000"/>
                  </a:schemeClr>
                </a:solidFill>
              </a:rPr>
              <a:t>Periodic alerts about unregistered ships</a:t>
            </a:r>
          </a:p>
          <a:p>
            <a:r>
              <a:rPr lang="en-IN" sz="1800" dirty="0">
                <a:solidFill>
                  <a:schemeClr val="accent5">
                    <a:lumMod val="40000"/>
                    <a:lumOff val="60000"/>
                  </a:schemeClr>
                </a:solidFill>
              </a:rPr>
              <a:t>Automatically finds status of ships</a:t>
            </a:r>
          </a:p>
          <a:p>
            <a:r>
              <a:rPr lang="en-IN" sz="1800" dirty="0">
                <a:solidFill>
                  <a:schemeClr val="accent5">
                    <a:lumMod val="40000"/>
                    <a:lumOff val="60000"/>
                  </a:schemeClr>
                </a:solidFill>
              </a:rPr>
              <a:t>All details provided by AIS are available in a single window with more reliability</a:t>
            </a:r>
          </a:p>
          <a:p>
            <a:r>
              <a:rPr lang="en-IN" sz="1800" dirty="0">
                <a:solidFill>
                  <a:schemeClr val="accent5">
                    <a:lumMod val="40000"/>
                    <a:lumOff val="60000"/>
                  </a:schemeClr>
                </a:solidFill>
              </a:rPr>
              <a:t>Course towards naval base detection</a:t>
            </a:r>
          </a:p>
        </p:txBody>
      </p:sp>
    </p:spTree>
    <p:extLst>
      <p:ext uri="{BB962C8B-B14F-4D97-AF65-F5344CB8AC3E}">
        <p14:creationId xmlns:p14="http://schemas.microsoft.com/office/powerpoint/2010/main" val="2085065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345C88A6-97B2-4208-82DD-E49822A9CE53}"/>
              </a:ext>
            </a:extLst>
          </p:cNvPr>
          <p:cNvSpPr/>
          <p:nvPr/>
        </p:nvSpPr>
        <p:spPr>
          <a:xfrm>
            <a:off x="263235" y="160339"/>
            <a:ext cx="11762509" cy="6614532"/>
          </a:xfrm>
          <a:prstGeom prst="roundRect">
            <a:avLst/>
          </a:prstGeom>
          <a:solidFill>
            <a:schemeClr val="accent5">
              <a:lumMod val="20000"/>
              <a:lumOff val="80000"/>
            </a:schemeClr>
          </a:solidFill>
          <a:ln w="38100">
            <a:solidFill>
              <a:srgbClr val="002060"/>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5125" name="AutoShape 2" descr="Image result for IIC">
            <a:extLst>
              <a:ext uri="{FF2B5EF4-FFF2-40B4-BE49-F238E27FC236}">
                <a16:creationId xmlns:a16="http://schemas.microsoft.com/office/drawing/2014/main" id="{01E9F97F-05BD-4019-B99E-79B148EA895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dirty="0"/>
          </a:p>
        </p:txBody>
      </p:sp>
      <p:sp>
        <p:nvSpPr>
          <p:cNvPr id="5126" name="AutoShape 4" descr="Image result for IIC">
            <a:extLst>
              <a:ext uri="{FF2B5EF4-FFF2-40B4-BE49-F238E27FC236}">
                <a16:creationId xmlns:a16="http://schemas.microsoft.com/office/drawing/2014/main" id="{E13CA8DF-EB68-4A11-BD07-7E63FAE42784}"/>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dirty="0"/>
          </a:p>
        </p:txBody>
      </p:sp>
      <p:sp>
        <p:nvSpPr>
          <p:cNvPr id="11" name="Title 1">
            <a:extLst>
              <a:ext uri="{FF2B5EF4-FFF2-40B4-BE49-F238E27FC236}">
                <a16:creationId xmlns:a16="http://schemas.microsoft.com/office/drawing/2014/main" id="{F971748B-BB4E-49C3-9FBC-BDAF30AFBD7C}"/>
              </a:ext>
            </a:extLst>
          </p:cNvPr>
          <p:cNvSpPr txBox="1">
            <a:spLocks/>
          </p:cNvSpPr>
          <p:nvPr/>
        </p:nvSpPr>
        <p:spPr bwMode="auto">
          <a:xfrm>
            <a:off x="3497744" y="19791"/>
            <a:ext cx="5479084" cy="473617"/>
          </a:xfrm>
          <a:prstGeom prst="rect">
            <a:avLst/>
          </a:prstGeom>
          <a:solidFill>
            <a:srgbClr val="002060"/>
          </a:solidFill>
          <a:ln>
            <a:noFill/>
          </a:ln>
        </p:spPr>
        <p:txBody>
          <a:bodyPr vert="horz" wrap="square" lIns="91440" tIns="45720" rIns="91440" bIns="45720" numCol="1" anchor="ctr" anchorCtr="0" compatLnSpc="1">
            <a:prstTxWarp prst="textNoShape">
              <a:avLst/>
            </a:prstTxWarp>
          </a:bodyPr>
          <a:lstStyle>
            <a:defPPr>
              <a:defRPr lang="en-US"/>
            </a:defPPr>
            <a:lvl1pPr algn="ctr">
              <a:lnSpc>
                <a:spcPct val="90000"/>
              </a:lnSpc>
              <a:defRPr sz="2400" b="1">
                <a:solidFill>
                  <a:srgbClr val="002060"/>
                </a:solidFill>
                <a:effectLst>
                  <a:outerShdw blurRad="38100" dist="38100" dir="2700000" algn="tl">
                    <a:srgbClr val="000000">
                      <a:alpha val="43137"/>
                    </a:srgbClr>
                  </a:outerShdw>
                </a:effectLst>
                <a:latin typeface="+mj-lt"/>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r>
              <a:rPr lang="en-US" altLang="en-US" dirty="0">
                <a:solidFill>
                  <a:schemeClr val="bg1"/>
                </a:solidFill>
              </a:rPr>
              <a:t>Circuit - Breadboard</a:t>
            </a:r>
          </a:p>
        </p:txBody>
      </p:sp>
      <p:pic>
        <p:nvPicPr>
          <p:cNvPr id="5" name="Picture 4">
            <a:extLst>
              <a:ext uri="{FF2B5EF4-FFF2-40B4-BE49-F238E27FC236}">
                <a16:creationId xmlns:a16="http://schemas.microsoft.com/office/drawing/2014/main" id="{0163196B-0291-4876-9031-F697BC66D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253" y="633956"/>
            <a:ext cx="7977493" cy="58409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345C88A6-97B2-4208-82DD-E49822A9CE53}"/>
              </a:ext>
            </a:extLst>
          </p:cNvPr>
          <p:cNvSpPr/>
          <p:nvPr/>
        </p:nvSpPr>
        <p:spPr>
          <a:xfrm>
            <a:off x="263235" y="160339"/>
            <a:ext cx="11762509" cy="6614532"/>
          </a:xfrm>
          <a:prstGeom prst="roundRect">
            <a:avLst/>
          </a:prstGeom>
          <a:solidFill>
            <a:schemeClr val="accent5">
              <a:lumMod val="20000"/>
              <a:lumOff val="80000"/>
            </a:schemeClr>
          </a:solidFill>
          <a:ln w="38100">
            <a:solidFill>
              <a:srgbClr val="002060"/>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5125" name="AutoShape 2" descr="Image result for IIC">
            <a:extLst>
              <a:ext uri="{FF2B5EF4-FFF2-40B4-BE49-F238E27FC236}">
                <a16:creationId xmlns:a16="http://schemas.microsoft.com/office/drawing/2014/main" id="{01E9F97F-05BD-4019-B99E-79B148EA895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dirty="0"/>
          </a:p>
        </p:txBody>
      </p:sp>
      <p:sp>
        <p:nvSpPr>
          <p:cNvPr id="5126" name="AutoShape 4" descr="Image result for IIC">
            <a:extLst>
              <a:ext uri="{FF2B5EF4-FFF2-40B4-BE49-F238E27FC236}">
                <a16:creationId xmlns:a16="http://schemas.microsoft.com/office/drawing/2014/main" id="{E13CA8DF-EB68-4A11-BD07-7E63FAE42784}"/>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dirty="0"/>
          </a:p>
        </p:txBody>
      </p:sp>
      <p:sp>
        <p:nvSpPr>
          <p:cNvPr id="11" name="Title 1">
            <a:extLst>
              <a:ext uri="{FF2B5EF4-FFF2-40B4-BE49-F238E27FC236}">
                <a16:creationId xmlns:a16="http://schemas.microsoft.com/office/drawing/2014/main" id="{F971748B-BB4E-49C3-9FBC-BDAF30AFBD7C}"/>
              </a:ext>
            </a:extLst>
          </p:cNvPr>
          <p:cNvSpPr txBox="1">
            <a:spLocks/>
          </p:cNvSpPr>
          <p:nvPr/>
        </p:nvSpPr>
        <p:spPr bwMode="auto">
          <a:xfrm>
            <a:off x="3497744" y="19791"/>
            <a:ext cx="5479084" cy="473617"/>
          </a:xfrm>
          <a:prstGeom prst="rect">
            <a:avLst/>
          </a:prstGeom>
          <a:solidFill>
            <a:srgbClr val="002060"/>
          </a:solidFill>
          <a:ln>
            <a:noFill/>
          </a:ln>
        </p:spPr>
        <p:txBody>
          <a:bodyPr vert="horz" wrap="square" lIns="91440" tIns="45720" rIns="91440" bIns="45720" numCol="1" anchor="ctr" anchorCtr="0" compatLnSpc="1">
            <a:prstTxWarp prst="textNoShape">
              <a:avLst/>
            </a:prstTxWarp>
          </a:bodyPr>
          <a:lstStyle>
            <a:defPPr>
              <a:defRPr lang="en-US"/>
            </a:defPPr>
            <a:lvl1pPr algn="ctr">
              <a:lnSpc>
                <a:spcPct val="90000"/>
              </a:lnSpc>
              <a:defRPr sz="2400" b="1">
                <a:solidFill>
                  <a:srgbClr val="002060"/>
                </a:solidFill>
                <a:effectLst>
                  <a:outerShdw blurRad="38100" dist="38100" dir="2700000" algn="tl">
                    <a:srgbClr val="000000">
                      <a:alpha val="43137"/>
                    </a:srgbClr>
                  </a:outerShdw>
                </a:effectLst>
                <a:latin typeface="+mj-lt"/>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r>
              <a:rPr lang="en-US" altLang="en-US" dirty="0">
                <a:solidFill>
                  <a:schemeClr val="bg1"/>
                </a:solidFill>
              </a:rPr>
              <a:t>Circuit - PCB</a:t>
            </a:r>
          </a:p>
        </p:txBody>
      </p:sp>
      <p:pic>
        <p:nvPicPr>
          <p:cNvPr id="5" name="Picture 4">
            <a:extLst>
              <a:ext uri="{FF2B5EF4-FFF2-40B4-BE49-F238E27FC236}">
                <a16:creationId xmlns:a16="http://schemas.microsoft.com/office/drawing/2014/main" id="{E6F5EC06-7311-4827-ACE3-686628C3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63" y="994893"/>
            <a:ext cx="5313590" cy="5292888"/>
          </a:xfrm>
          <a:prstGeom prst="rect">
            <a:avLst/>
          </a:prstGeom>
        </p:spPr>
      </p:pic>
      <p:pic>
        <p:nvPicPr>
          <p:cNvPr id="7" name="Picture 6">
            <a:extLst>
              <a:ext uri="{FF2B5EF4-FFF2-40B4-BE49-F238E27FC236}">
                <a16:creationId xmlns:a16="http://schemas.microsoft.com/office/drawing/2014/main" id="{1FA179CF-A8E8-4929-9986-D8A9BEA66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280" y="994893"/>
            <a:ext cx="5295095" cy="5270350"/>
          </a:xfrm>
          <a:prstGeom prst="rect">
            <a:avLst/>
          </a:prstGeom>
        </p:spPr>
      </p:pic>
    </p:spTree>
    <p:extLst>
      <p:ext uri="{BB962C8B-B14F-4D97-AF65-F5344CB8AC3E}">
        <p14:creationId xmlns:p14="http://schemas.microsoft.com/office/powerpoint/2010/main" val="118437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345C88A6-97B2-4208-82DD-E49822A9CE53}"/>
              </a:ext>
            </a:extLst>
          </p:cNvPr>
          <p:cNvSpPr/>
          <p:nvPr/>
        </p:nvSpPr>
        <p:spPr>
          <a:xfrm>
            <a:off x="263235" y="160339"/>
            <a:ext cx="11762509" cy="6614532"/>
          </a:xfrm>
          <a:prstGeom prst="roundRect">
            <a:avLst/>
          </a:prstGeom>
          <a:solidFill>
            <a:schemeClr val="accent5">
              <a:lumMod val="20000"/>
              <a:lumOff val="80000"/>
            </a:schemeClr>
          </a:solidFill>
          <a:ln w="38100">
            <a:solidFill>
              <a:srgbClr val="002060"/>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5125" name="AutoShape 2" descr="Image result for IIC">
            <a:extLst>
              <a:ext uri="{FF2B5EF4-FFF2-40B4-BE49-F238E27FC236}">
                <a16:creationId xmlns:a16="http://schemas.microsoft.com/office/drawing/2014/main" id="{01E9F97F-05BD-4019-B99E-79B148EA895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dirty="0"/>
          </a:p>
        </p:txBody>
      </p:sp>
      <p:sp>
        <p:nvSpPr>
          <p:cNvPr id="5126" name="AutoShape 4" descr="Image result for IIC">
            <a:extLst>
              <a:ext uri="{FF2B5EF4-FFF2-40B4-BE49-F238E27FC236}">
                <a16:creationId xmlns:a16="http://schemas.microsoft.com/office/drawing/2014/main" id="{E13CA8DF-EB68-4A11-BD07-7E63FAE42784}"/>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dirty="0"/>
          </a:p>
        </p:txBody>
      </p:sp>
      <p:sp>
        <p:nvSpPr>
          <p:cNvPr id="11" name="Title 1">
            <a:extLst>
              <a:ext uri="{FF2B5EF4-FFF2-40B4-BE49-F238E27FC236}">
                <a16:creationId xmlns:a16="http://schemas.microsoft.com/office/drawing/2014/main" id="{F971748B-BB4E-49C3-9FBC-BDAF30AFBD7C}"/>
              </a:ext>
            </a:extLst>
          </p:cNvPr>
          <p:cNvSpPr txBox="1">
            <a:spLocks/>
          </p:cNvSpPr>
          <p:nvPr/>
        </p:nvSpPr>
        <p:spPr bwMode="auto">
          <a:xfrm>
            <a:off x="3497744" y="19791"/>
            <a:ext cx="5479084" cy="473617"/>
          </a:xfrm>
          <a:prstGeom prst="rect">
            <a:avLst/>
          </a:prstGeom>
          <a:solidFill>
            <a:srgbClr val="002060"/>
          </a:solidFill>
          <a:ln>
            <a:noFill/>
          </a:ln>
        </p:spPr>
        <p:txBody>
          <a:bodyPr vert="horz" wrap="square" lIns="91440" tIns="45720" rIns="91440" bIns="45720" numCol="1" anchor="ctr" anchorCtr="0" compatLnSpc="1">
            <a:prstTxWarp prst="textNoShape">
              <a:avLst/>
            </a:prstTxWarp>
          </a:bodyPr>
          <a:lstStyle>
            <a:defPPr>
              <a:defRPr lang="en-US"/>
            </a:defPPr>
            <a:lvl1pPr algn="ctr">
              <a:lnSpc>
                <a:spcPct val="90000"/>
              </a:lnSpc>
              <a:defRPr sz="2400" b="1">
                <a:solidFill>
                  <a:srgbClr val="002060"/>
                </a:solidFill>
                <a:effectLst>
                  <a:outerShdw blurRad="38100" dist="38100" dir="2700000" algn="tl">
                    <a:srgbClr val="000000">
                      <a:alpha val="43137"/>
                    </a:srgbClr>
                  </a:outerShdw>
                </a:effectLst>
                <a:latin typeface="+mj-lt"/>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r>
              <a:rPr lang="en-US" altLang="en-US" dirty="0">
                <a:solidFill>
                  <a:schemeClr val="bg1"/>
                </a:solidFill>
              </a:rPr>
              <a:t>Flow Chart &amp; PCB Enclosure</a:t>
            </a:r>
          </a:p>
        </p:txBody>
      </p:sp>
      <p:pic>
        <p:nvPicPr>
          <p:cNvPr id="4" name="Picture 3">
            <a:extLst>
              <a:ext uri="{FF2B5EF4-FFF2-40B4-BE49-F238E27FC236}">
                <a16:creationId xmlns:a16="http://schemas.microsoft.com/office/drawing/2014/main" id="{5761AFF9-03CF-4893-A247-A99D83363F56}"/>
              </a:ext>
            </a:extLst>
          </p:cNvPr>
          <p:cNvPicPr>
            <a:picLocks noChangeAspect="1"/>
          </p:cNvPicPr>
          <p:nvPr/>
        </p:nvPicPr>
        <p:blipFill rotWithShape="1">
          <a:blip r:embed="rId2">
            <a:extLst>
              <a:ext uri="{28A0092B-C50C-407E-A947-70E740481C1C}">
                <a14:useLocalDpi xmlns:a14="http://schemas.microsoft.com/office/drawing/2010/main" val="0"/>
              </a:ext>
            </a:extLst>
          </a:blip>
          <a:srcRect l="18664" t="23019" r="29186"/>
          <a:stretch/>
        </p:blipFill>
        <p:spPr>
          <a:xfrm>
            <a:off x="8277354" y="1880128"/>
            <a:ext cx="3442276" cy="2369913"/>
          </a:xfrm>
          <a:prstGeom prst="rect">
            <a:avLst/>
          </a:prstGeom>
        </p:spPr>
      </p:pic>
      <p:sp>
        <p:nvSpPr>
          <p:cNvPr id="5" name="TextBox 4">
            <a:extLst>
              <a:ext uri="{FF2B5EF4-FFF2-40B4-BE49-F238E27FC236}">
                <a16:creationId xmlns:a16="http://schemas.microsoft.com/office/drawing/2014/main" id="{90B90056-49C9-4E8D-B175-2D1876346B1E}"/>
              </a:ext>
            </a:extLst>
          </p:cNvPr>
          <p:cNvSpPr txBox="1"/>
          <p:nvPr/>
        </p:nvSpPr>
        <p:spPr>
          <a:xfrm>
            <a:off x="8691286" y="4250041"/>
            <a:ext cx="2614411" cy="369332"/>
          </a:xfrm>
          <a:prstGeom prst="rect">
            <a:avLst/>
          </a:prstGeom>
          <a:noFill/>
        </p:spPr>
        <p:txBody>
          <a:bodyPr wrap="square" rtlCol="0">
            <a:spAutoFit/>
          </a:bodyPr>
          <a:lstStyle/>
          <a:p>
            <a:pPr algn="ctr"/>
            <a:r>
              <a:rPr lang="en-IN" dirty="0"/>
              <a:t>PCB Enclosure</a:t>
            </a:r>
          </a:p>
        </p:txBody>
      </p:sp>
      <p:pic>
        <p:nvPicPr>
          <p:cNvPr id="10" name="Picture 9">
            <a:extLst>
              <a:ext uri="{FF2B5EF4-FFF2-40B4-BE49-F238E27FC236}">
                <a16:creationId xmlns:a16="http://schemas.microsoft.com/office/drawing/2014/main" id="{92FAC6E3-6805-4A26-9116-3D3DFF3CB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599" y="493408"/>
            <a:ext cx="9304967" cy="5969358"/>
          </a:xfrm>
          <a:prstGeom prst="rect">
            <a:avLst/>
          </a:prstGeom>
        </p:spPr>
      </p:pic>
    </p:spTree>
    <p:extLst>
      <p:ext uri="{BB962C8B-B14F-4D97-AF65-F5344CB8AC3E}">
        <p14:creationId xmlns:p14="http://schemas.microsoft.com/office/powerpoint/2010/main" val="1450206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6451</TotalTime>
  <Words>461</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 Problem Statement        :  Enhancing Coastal Security – PS8 Team Name   :  Team_Stark      Team Members  :  Dhinesh R, Aditya Mandil, Wei Ching, Tran Dang        Phuong, Rendy, Banchong Mentors   :  Wida Susanty Haji Suhaili, Teng Seavpor Team Manager   :  Ajay Rajawat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Ministry/ Organization name:     Problem Statement : Team Name : Team Leader Name :          College Code :</dc:title>
  <dc:creator>Anuja Kanhere</dc:creator>
  <cp:lastModifiedBy>Dhinesh Rajasekaran</cp:lastModifiedBy>
  <cp:revision>174</cp:revision>
  <dcterms:created xsi:type="dcterms:W3CDTF">2019-12-18T09:24:53Z</dcterms:created>
  <dcterms:modified xsi:type="dcterms:W3CDTF">2021-02-03T21:31:40Z</dcterms:modified>
</cp:coreProperties>
</file>