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6673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5F2FB-FB4F-4A72-96BB-B02DDB164DA0}" v="144" dt="2022-12-03T04:42:08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498"/>
        <p:guide pos="453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1988" y="685800"/>
            <a:ext cx="5534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0411"/>
            <a:ext cx="8520600" cy="2261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22786"/>
            <a:ext cx="8520600" cy="873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18786"/>
            <a:ext cx="8520600" cy="2163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473285"/>
            <a:ext cx="8520600" cy="1433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69918"/>
            <a:ext cx="8520600" cy="927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0351"/>
            <a:ext cx="8520600" cy="63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69857"/>
            <a:ext cx="8520600" cy="3764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0351"/>
            <a:ext cx="8520600" cy="63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69857"/>
            <a:ext cx="3999900" cy="3764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69857"/>
            <a:ext cx="3999900" cy="3764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0351"/>
            <a:ext cx="8520600" cy="63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2189"/>
            <a:ext cx="2808000" cy="832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31133"/>
            <a:ext cx="2808000" cy="3503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95998"/>
            <a:ext cx="6367800" cy="4507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8"/>
            <a:ext cx="4572000" cy="5667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58776"/>
            <a:ext cx="4045200" cy="1633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088573"/>
            <a:ext cx="4045200" cy="1360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97823"/>
            <a:ext cx="3837000" cy="4071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661467"/>
            <a:ext cx="5998800" cy="666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0351"/>
            <a:ext cx="8520600" cy="63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9857"/>
            <a:ext cx="8520600" cy="376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38174"/>
            <a:ext cx="548700" cy="43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42375" y="2264587"/>
            <a:ext cx="807600" cy="15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1901250" y="32260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175625" y="32260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450000" y="32260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175625" y="34546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1901250" y="29974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175625" y="29974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450000" y="29974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450000" y="34546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1901250" y="27688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175625" y="27688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450000" y="27688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1901250" y="3654961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1901250" y="25402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175625" y="25402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450000" y="25402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175625" y="3654961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1901250" y="23116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175625" y="23116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450000" y="23116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1901250" y="345463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2450000" y="3654961"/>
            <a:ext cx="151426" cy="140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>
            <a:stCxn id="72" idx="0"/>
          </p:cNvCxnSpPr>
          <p:nvPr/>
        </p:nvCxnSpPr>
        <p:spPr>
          <a:xfrm rot="16200000">
            <a:off x="2309388" y="1727086"/>
            <a:ext cx="526500" cy="642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7" name="Google Shape;77;p13"/>
          <p:cNvSpPr txBox="1"/>
          <p:nvPr/>
        </p:nvSpPr>
        <p:spPr>
          <a:xfrm>
            <a:off x="2893950" y="1591612"/>
            <a:ext cx="195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Leader TurtleBot</a:t>
            </a:r>
            <a:endParaRPr sz="1100"/>
          </a:p>
        </p:txBody>
      </p:sp>
      <p:sp>
        <p:nvSpPr>
          <p:cNvPr id="78" name="Google Shape;78;p13"/>
          <p:cNvSpPr/>
          <p:nvPr/>
        </p:nvSpPr>
        <p:spPr>
          <a:xfrm>
            <a:off x="5623606" y="783485"/>
            <a:ext cx="235830" cy="46505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1740890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1514669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1288448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2165351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1062227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83600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3282328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198" y="3066470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282988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3706789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2603665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2377444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3508549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1967111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4827965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4601744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4375523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5252426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4149302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3923081"/>
            <a:ext cx="151426" cy="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l="81039" t="46716" r="18091" b="51993"/>
          <a:stretch/>
        </p:blipFill>
        <p:spPr>
          <a:xfrm>
            <a:off x="5673531" y="5054186"/>
            <a:ext cx="151426" cy="14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6381213" y="128424"/>
            <a:ext cx="195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Leader TurtleBot</a:t>
            </a:r>
            <a:endParaRPr sz="1100"/>
          </a:p>
        </p:txBody>
      </p:sp>
      <p:cxnSp>
        <p:nvCxnSpPr>
          <p:cNvPr id="2" name="Google Shape;76;p13">
            <a:extLst>
              <a:ext uri="{FF2B5EF4-FFF2-40B4-BE49-F238E27FC236}">
                <a16:creationId xmlns:a16="http://schemas.microsoft.com/office/drawing/2014/main" id="{23BEFF24-DEB3-59EF-EB8F-C8172078C5B6}"/>
              </a:ext>
            </a:extLst>
          </p:cNvPr>
          <p:cNvCxnSpPr>
            <a:cxnSpLocks/>
          </p:cNvCxnSpPr>
          <p:nvPr/>
        </p:nvCxnSpPr>
        <p:spPr>
          <a:xfrm rot="16200000">
            <a:off x="5798796" y="247341"/>
            <a:ext cx="526500" cy="642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10</cp:revision>
  <dcterms:modified xsi:type="dcterms:W3CDTF">2022-12-03T08:32:25Z</dcterms:modified>
</cp:coreProperties>
</file>