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87" r:id="rId4"/>
    <p:sldId id="284" r:id="rId5"/>
    <p:sldId id="285" r:id="rId6"/>
    <p:sldId id="286" r:id="rId7"/>
    <p:sldId id="289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5E0D0-AFAE-4F32-90AE-088C3B46311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1D165-BF00-4C4F-BAEF-3CA5F72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90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1D165-BF00-4C4F-BAEF-3CA5F724F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2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E6DD-19E6-4AC5-97D7-534551B7C05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DB61-A7F5-4F7B-AC54-2E9376C3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2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E6DD-19E6-4AC5-97D7-534551B7C05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DB61-A7F5-4F7B-AC54-2E9376C3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3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E6DD-19E6-4AC5-97D7-534551B7C05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DB61-A7F5-4F7B-AC54-2E9376C3AA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4201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E6DD-19E6-4AC5-97D7-534551B7C05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DB61-A7F5-4F7B-AC54-2E9376C3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14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E6DD-19E6-4AC5-97D7-534551B7C05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DB61-A7F5-4F7B-AC54-2E9376C3AA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67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E6DD-19E6-4AC5-97D7-534551B7C05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DB61-A7F5-4F7B-AC54-2E9376C3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85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E6DD-19E6-4AC5-97D7-534551B7C05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DB61-A7F5-4F7B-AC54-2E9376C3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E6DD-19E6-4AC5-97D7-534551B7C05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DB61-A7F5-4F7B-AC54-2E9376C3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E6DD-19E6-4AC5-97D7-534551B7C05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DB61-A7F5-4F7B-AC54-2E9376C3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9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E6DD-19E6-4AC5-97D7-534551B7C05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DB61-A7F5-4F7B-AC54-2E9376C3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E6DD-19E6-4AC5-97D7-534551B7C05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DB61-A7F5-4F7B-AC54-2E9376C3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9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E6DD-19E6-4AC5-97D7-534551B7C05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DB61-A7F5-4F7B-AC54-2E9376C3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E6DD-19E6-4AC5-97D7-534551B7C05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DB61-A7F5-4F7B-AC54-2E9376C3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E6DD-19E6-4AC5-97D7-534551B7C05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DB61-A7F5-4F7B-AC54-2E9376C3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9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E6DD-19E6-4AC5-97D7-534551B7C05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DB61-A7F5-4F7B-AC54-2E9376C3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E6DD-19E6-4AC5-97D7-534551B7C05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DB61-A7F5-4F7B-AC54-2E9376C3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E6DD-19E6-4AC5-97D7-534551B7C05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F6DB61-A7F5-4F7B-AC54-2E9376C3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7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F1mZT1n2O1A1o3VQYphDsl2LwNLuGBbg?usp=share_lin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AD13-1444-B1ED-9E54-28FCBD0B8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71501" y="1362183"/>
            <a:ext cx="10591800" cy="2889968"/>
          </a:xfrm>
        </p:spPr>
        <p:txBody>
          <a:bodyPr/>
          <a:lstStyle/>
          <a:p>
            <a:r>
              <a:rPr lang="en-US" sz="4800" dirty="0"/>
              <a:t>Pattern Formation - Swarm Robots</a:t>
            </a:r>
            <a:br>
              <a:rPr lang="en-US" sz="4800" dirty="0"/>
            </a:br>
            <a:r>
              <a:rPr lang="en-US" sz="4800" dirty="0"/>
              <a:t>ENPM808X</a:t>
            </a:r>
            <a:br>
              <a:rPr lang="en-US" sz="4800" dirty="0"/>
            </a:br>
            <a:r>
              <a:rPr lang="en-US" sz="4800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9F6C3-00A6-2421-D63F-FAC643D86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8457" y="4388290"/>
            <a:ext cx="4756432" cy="1646302"/>
          </a:xfrm>
        </p:spPr>
        <p:txBody>
          <a:bodyPr>
            <a:normAutofit/>
          </a:bodyPr>
          <a:lstStyle/>
          <a:p>
            <a:r>
              <a:rPr lang="en-US" u="sng" dirty="0"/>
              <a:t>Team 3 Members</a:t>
            </a:r>
            <a:r>
              <a:rPr lang="en-US" dirty="0"/>
              <a:t>:</a:t>
            </a:r>
          </a:p>
          <a:p>
            <a:r>
              <a:rPr lang="en-US" dirty="0"/>
              <a:t>1) </a:t>
            </a:r>
            <a:r>
              <a:rPr lang="en-US" dirty="0" err="1"/>
              <a:t>Dhinesh</a:t>
            </a:r>
            <a:r>
              <a:rPr lang="en-US" dirty="0"/>
              <a:t> </a:t>
            </a:r>
            <a:r>
              <a:rPr lang="en-US" dirty="0" err="1"/>
              <a:t>Rajasekaran</a:t>
            </a:r>
            <a:r>
              <a:rPr lang="en-US" dirty="0"/>
              <a:t>: UID - 119400241</a:t>
            </a:r>
          </a:p>
          <a:p>
            <a:r>
              <a:rPr lang="en-US" dirty="0"/>
              <a:t>2) Arshad Shaik: UID - 118438832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7672389-8A00-7898-93B2-5073D59A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6" y="0"/>
            <a:ext cx="1841210" cy="184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1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4252-1959-B141-DDFA-06CF6177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8" y="624919"/>
            <a:ext cx="8596668" cy="701119"/>
          </a:xfrm>
        </p:spPr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EDBA-F044-9C54-2105-531C11A1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48" y="1666508"/>
            <a:ext cx="8596668" cy="3880773"/>
          </a:xfrm>
        </p:spPr>
        <p:txBody>
          <a:bodyPr>
            <a:normAutofit lnSpcReduction="10000"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proposed to develop an autonomous robot in the given category of ‘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Multi-Robot/Swarm Actions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part of this project, multi-agent, or 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swarm algorithms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20 or more robots are implemented simultaneously, to achieve a desired action from the swarm of robots. The product will be developed by following the 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high-quality software engineering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practices and agile development to build a simulated robotic system and demo using ROS and Gazebo.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Swarm algorithms that is currently proposed is the 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 formation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an environment. The patterns are geometric patterns  such as 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circle, square, line, star, lattice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 to accomplish a desired action with the group of robots. Pattern formation is beneficial for preserving communication range and 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overcoming environmental constraints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(e.g., forming a chain to pass a narrow passage) or relocation of a desired object.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2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4252-1959-B141-DDFA-06CF6177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8" y="390863"/>
            <a:ext cx="8596668" cy="957943"/>
          </a:xfrm>
        </p:spPr>
        <p:txBody>
          <a:bodyPr>
            <a:normAutofit/>
          </a:bodyPr>
          <a:lstStyle/>
          <a:p>
            <a:r>
              <a:rPr lang="en-US" dirty="0"/>
              <a:t>Implementation: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845F3E-440D-8849-37BA-6383D10A2152}"/>
              </a:ext>
            </a:extLst>
          </p:cNvPr>
          <p:cNvSpPr/>
          <p:nvPr/>
        </p:nvSpPr>
        <p:spPr>
          <a:xfrm>
            <a:off x="936171" y="1513113"/>
            <a:ext cx="1763486" cy="9579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Detect presence of narrow passage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F68655-3B07-538C-0ECF-72014C9EB4E2}"/>
              </a:ext>
            </a:extLst>
          </p:cNvPr>
          <p:cNvSpPr/>
          <p:nvPr/>
        </p:nvSpPr>
        <p:spPr>
          <a:xfrm>
            <a:off x="936171" y="2950028"/>
            <a:ext cx="1763486" cy="9579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Navigate or aggregate into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4EF4A-9822-9BE8-249C-41181FA48524}"/>
              </a:ext>
            </a:extLst>
          </p:cNvPr>
          <p:cNvSpPr/>
          <p:nvPr/>
        </p:nvSpPr>
        <p:spPr>
          <a:xfrm>
            <a:off x="936171" y="4371123"/>
            <a:ext cx="1763486" cy="9579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Make a line format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2A897-C27A-8658-6434-D25DB8E48865}"/>
              </a:ext>
            </a:extLst>
          </p:cNvPr>
          <p:cNvSpPr/>
          <p:nvPr/>
        </p:nvSpPr>
        <p:spPr>
          <a:xfrm>
            <a:off x="3556750" y="1513112"/>
            <a:ext cx="1763486" cy="9579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Use linear fitting 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D957FA-AEF6-6831-69A0-8A1FDEEB6D74}"/>
              </a:ext>
            </a:extLst>
          </p:cNvPr>
          <p:cNvSpPr/>
          <p:nvPr/>
        </p:nvSpPr>
        <p:spPr>
          <a:xfrm>
            <a:off x="3556749" y="2950028"/>
            <a:ext cx="1763485" cy="9579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Calculate 2 feedback vectors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84D2CE-1901-50EA-B5FB-1D97D34C14F5}"/>
              </a:ext>
            </a:extLst>
          </p:cNvPr>
          <p:cNvSpPr/>
          <p:nvPr/>
        </p:nvSpPr>
        <p:spPr>
          <a:xfrm>
            <a:off x="3556749" y="4371123"/>
            <a:ext cx="1763485" cy="95794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Merge both feedback vector using weighted ratio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BF16C4-92FB-74FB-35DC-DEFA6795FB46}"/>
              </a:ext>
            </a:extLst>
          </p:cNvPr>
          <p:cNvSpPr/>
          <p:nvPr/>
        </p:nvSpPr>
        <p:spPr>
          <a:xfrm>
            <a:off x="6096000" y="1513111"/>
            <a:ext cx="2286000" cy="9579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Start moving individual robots to the line formed using the vectors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E7D112-0A0B-366A-EF8C-B96C32F16ED8}"/>
              </a:ext>
            </a:extLst>
          </p:cNvPr>
          <p:cNvSpPr/>
          <p:nvPr/>
        </p:nvSpPr>
        <p:spPr>
          <a:xfrm>
            <a:off x="6357257" y="2950028"/>
            <a:ext cx="1763485" cy="90500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Navigate the narrow passage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5DF504-679C-FD8D-31F5-597A291754C9}"/>
              </a:ext>
            </a:extLst>
          </p:cNvPr>
          <p:cNvSpPr/>
          <p:nvPr/>
        </p:nvSpPr>
        <p:spPr>
          <a:xfrm>
            <a:off x="6357257" y="4371122"/>
            <a:ext cx="1763485" cy="95794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Aggregate back into a cluster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002DC3-95EA-5CBE-0122-1A6F6F514E0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817914" y="3907971"/>
            <a:ext cx="0" cy="46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BF6AECA-C211-479A-23B5-13DE61AB5F41}"/>
              </a:ext>
            </a:extLst>
          </p:cNvPr>
          <p:cNvSpPr/>
          <p:nvPr/>
        </p:nvSpPr>
        <p:spPr>
          <a:xfrm rot="5400000">
            <a:off x="1589314" y="2471054"/>
            <a:ext cx="326572" cy="478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CFD5D03-F43C-AB04-2798-94C0215BAABB}"/>
              </a:ext>
            </a:extLst>
          </p:cNvPr>
          <p:cNvSpPr/>
          <p:nvPr/>
        </p:nvSpPr>
        <p:spPr>
          <a:xfrm rot="5400000">
            <a:off x="4275205" y="2455234"/>
            <a:ext cx="326572" cy="478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4B102BA-DAA4-E016-DB3D-A0DFDC293FA7}"/>
              </a:ext>
            </a:extLst>
          </p:cNvPr>
          <p:cNvSpPr/>
          <p:nvPr/>
        </p:nvSpPr>
        <p:spPr>
          <a:xfrm rot="5400000">
            <a:off x="4253433" y="3932716"/>
            <a:ext cx="326572" cy="478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0FABE4D-D49A-1788-9656-26E511EABF4C}"/>
              </a:ext>
            </a:extLst>
          </p:cNvPr>
          <p:cNvSpPr/>
          <p:nvPr/>
        </p:nvSpPr>
        <p:spPr>
          <a:xfrm rot="5400000">
            <a:off x="7089479" y="2455234"/>
            <a:ext cx="326572" cy="478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88714D5-94E1-0EFC-BD6A-BA9934E437E1}"/>
              </a:ext>
            </a:extLst>
          </p:cNvPr>
          <p:cNvSpPr/>
          <p:nvPr/>
        </p:nvSpPr>
        <p:spPr>
          <a:xfrm rot="5400000">
            <a:off x="7133023" y="3913919"/>
            <a:ext cx="326572" cy="478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E77128E-0D18-988F-ECB0-05864197E70D}"/>
              </a:ext>
            </a:extLst>
          </p:cNvPr>
          <p:cNvSpPr/>
          <p:nvPr/>
        </p:nvSpPr>
        <p:spPr>
          <a:xfrm rot="5400000">
            <a:off x="1654628" y="3900060"/>
            <a:ext cx="326572" cy="478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140C7A8-1217-D3D7-806B-9B45225F52F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699657" y="1992084"/>
            <a:ext cx="857093" cy="285801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2571DCD-0548-642E-EE00-91BF4EDAAC0D}"/>
              </a:ext>
            </a:extLst>
          </p:cNvPr>
          <p:cNvCxnSpPr/>
          <p:nvPr/>
        </p:nvCxnSpPr>
        <p:spPr>
          <a:xfrm flipV="1">
            <a:off x="5320233" y="1970310"/>
            <a:ext cx="857093" cy="285801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1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4252-1959-B141-DDFA-06CF6177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Project Selection: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EDBA-F044-9C54-2105-531C11A1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189"/>
            <a:ext cx="8596668" cy="3880773"/>
          </a:xfrm>
        </p:spPr>
        <p:txBody>
          <a:bodyPr/>
          <a:lstStyle/>
          <a:p>
            <a:r>
              <a:rPr lang="en-US" dirty="0"/>
              <a:t>The project selection is based on:</a:t>
            </a:r>
          </a:p>
          <a:p>
            <a:pPr lvl="1" algn="just"/>
            <a:r>
              <a:rPr lang="en-US" dirty="0"/>
              <a:t>In our academic curriculum so far in the robotics, we have explored robotics </a:t>
            </a:r>
            <a:r>
              <a:rPr lang="en-US" b="1" dirty="0"/>
              <a:t>projects involving manipulators, perception</a:t>
            </a:r>
            <a:r>
              <a:rPr lang="en-US" dirty="0"/>
              <a:t>, control, etc.. however, we would like to use this opportunity to </a:t>
            </a:r>
            <a:r>
              <a:rPr lang="en-US" b="1" dirty="0"/>
              <a:t>explore</a:t>
            </a:r>
            <a:r>
              <a:rPr lang="en-US" dirty="0"/>
              <a:t> a new area to us which is ‘</a:t>
            </a:r>
            <a:r>
              <a:rPr lang="en-US" b="1" dirty="0"/>
              <a:t>Swarm robots</a:t>
            </a:r>
            <a:r>
              <a:rPr lang="en-US" dirty="0"/>
              <a:t>’</a:t>
            </a:r>
          </a:p>
          <a:p>
            <a:pPr lvl="1" algn="just"/>
            <a:r>
              <a:rPr lang="en-US" dirty="0"/>
              <a:t>Feasibility of project completion within the given timeline, with the skill level of the team in the area.</a:t>
            </a:r>
          </a:p>
        </p:txBody>
      </p:sp>
    </p:spTree>
    <p:extLst>
      <p:ext uri="{BB962C8B-B14F-4D97-AF65-F5344CB8AC3E}">
        <p14:creationId xmlns:p14="http://schemas.microsoft.com/office/powerpoint/2010/main" val="253273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BE8FA8-CAF0-AF13-2A5C-48D0F2F7B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48" y="254158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https://drive.google.com/drive/folders/1F1mZT1n2O1A1o3VQYphDsl2LwNLuGBbg?usp=share_link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038B6F2-6215-33F6-4163-40D71DFA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20" y="718457"/>
            <a:ext cx="8596668" cy="1320800"/>
          </a:xfrm>
        </p:spPr>
        <p:txBody>
          <a:bodyPr/>
          <a:lstStyle/>
          <a:p>
            <a:r>
              <a:rPr lang="en-US" dirty="0"/>
              <a:t>Demo (video or through your system)</a:t>
            </a:r>
          </a:p>
        </p:txBody>
      </p:sp>
    </p:spTree>
    <p:extLst>
      <p:ext uri="{BB962C8B-B14F-4D97-AF65-F5344CB8AC3E}">
        <p14:creationId xmlns:p14="http://schemas.microsoft.com/office/powerpoint/2010/main" val="31600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4252-1959-B141-DDFA-06CF6177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Issues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EDBA-F044-9C54-2105-531C11A1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191" y="1616303"/>
            <a:ext cx="8596668" cy="2106611"/>
          </a:xfrm>
        </p:spPr>
        <p:txBody>
          <a:bodyPr/>
          <a:lstStyle/>
          <a:p>
            <a:r>
              <a:rPr lang="en-US" dirty="0"/>
              <a:t>The following issues are faced:</a:t>
            </a:r>
          </a:p>
          <a:p>
            <a:pPr lvl="1"/>
            <a:r>
              <a:rPr lang="en-US" dirty="0"/>
              <a:t>Initially tried through with ROS2, however compatibility of various versions of ROS, Ubuntu and Packages created issues</a:t>
            </a:r>
          </a:p>
          <a:p>
            <a:pPr lvl="1"/>
            <a:r>
              <a:rPr lang="en-US" dirty="0"/>
              <a:t>Running the test cases and passing the code through test cases</a:t>
            </a:r>
          </a:p>
          <a:p>
            <a:pPr lvl="1"/>
            <a:r>
              <a:rPr lang="en-US" dirty="0"/>
              <a:t>Spawning of robots correctly in Gazebo world</a:t>
            </a:r>
          </a:p>
        </p:txBody>
      </p:sp>
    </p:spTree>
    <p:extLst>
      <p:ext uri="{BB962C8B-B14F-4D97-AF65-F5344CB8AC3E}">
        <p14:creationId xmlns:p14="http://schemas.microsoft.com/office/powerpoint/2010/main" val="364359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4252-1959-B141-DDFA-06CF6177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EDBA-F044-9C54-2105-531C11A1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191" y="1616303"/>
            <a:ext cx="8596668" cy="21066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https://en.wikipedia.org/wiki/Gift_wrapping_algorithm% algorithm of calculating circle from three point</a:t>
            </a:r>
          </a:p>
          <a:p>
            <a:r>
              <a:rPr lang="en-US" dirty="0"/>
              <a:t>http://stackoverflow.com/questions/4103405/what-is-the-algorithm-for-finding-the-center-of-a-circle-from-three-points% algorithm find minimum covering circle from convex hull</a:t>
            </a:r>
          </a:p>
          <a:p>
            <a:r>
              <a:rPr lang="en-US" dirty="0"/>
              <a:t>http://www.personal.kent.edu/~rmuhamma/Compgeometry/MyCG/CG-Applets/Center/centercli.htm</a:t>
            </a:r>
          </a:p>
        </p:txBody>
      </p:sp>
    </p:spTree>
    <p:extLst>
      <p:ext uri="{BB962C8B-B14F-4D97-AF65-F5344CB8AC3E}">
        <p14:creationId xmlns:p14="http://schemas.microsoft.com/office/powerpoint/2010/main" val="181129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E0F8-56C8-97AD-56E5-2F03C42D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We would like to thank </a:t>
            </a:r>
            <a:r>
              <a:rPr lang="en-US" dirty="0" err="1">
                <a:solidFill>
                  <a:schemeClr val="tx1"/>
                </a:solidFill>
              </a:rPr>
              <a:t>Prof.Tommy</a:t>
            </a:r>
            <a:r>
              <a:rPr lang="en-US" dirty="0">
                <a:solidFill>
                  <a:schemeClr val="tx1"/>
                </a:solidFill>
              </a:rPr>
              <a:t> Chang for their valuable guidance in accomplishing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7004773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480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Pattern Formation - Swarm Robots ENPM808X Final Project Presentation</vt:lpstr>
      <vt:lpstr>Introduction:</vt:lpstr>
      <vt:lpstr>Implementation:</vt:lpstr>
      <vt:lpstr>Motivation for Project Selection:</vt:lpstr>
      <vt:lpstr>Demo (video or through your system)</vt:lpstr>
      <vt:lpstr>Issues Faced</vt:lpstr>
      <vt:lpstr>References</vt:lpstr>
      <vt:lpstr>Thank you  We would like to thank Prof.Tommy Chang for their valuable guidance in accomplishing this project.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Project-2  Introduction to Robot Modeling</dc:title>
  <dc:creator>Arshad Shaik</dc:creator>
  <cp:lastModifiedBy>Arshad Shaik</cp:lastModifiedBy>
  <cp:revision>18</cp:revision>
  <dcterms:created xsi:type="dcterms:W3CDTF">2022-12-05T08:01:06Z</dcterms:created>
  <dcterms:modified xsi:type="dcterms:W3CDTF">2022-12-14T23:39:55Z</dcterms:modified>
</cp:coreProperties>
</file>