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7" r:id="rId2"/>
  </p:sldIdLst>
  <p:sldSz cx="91805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44" d="100"/>
          <a:sy n="44" d="100"/>
        </p:scale>
        <p:origin x="24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8539" y="2356703"/>
            <a:ext cx="7803436" cy="5013407"/>
          </a:xfrm>
        </p:spPr>
        <p:txBody>
          <a:bodyPr anchor="b"/>
          <a:lstStyle>
            <a:lvl1pPr algn="ctr">
              <a:defRPr sz="6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7564" y="7563446"/>
            <a:ext cx="6885385" cy="3476717"/>
          </a:xfrm>
        </p:spPr>
        <p:txBody>
          <a:bodyPr/>
          <a:lstStyle>
            <a:lvl1pPr marL="0" indent="0" algn="ctr">
              <a:buNone/>
              <a:defRPr sz="2410"/>
            </a:lvl1pPr>
            <a:lvl2pPr marL="459029" indent="0" algn="ctr">
              <a:buNone/>
              <a:defRPr sz="2008"/>
            </a:lvl2pPr>
            <a:lvl3pPr marL="918058" indent="0" algn="ctr">
              <a:buNone/>
              <a:defRPr sz="1807"/>
            </a:lvl3pPr>
            <a:lvl4pPr marL="1377086" indent="0" algn="ctr">
              <a:buNone/>
              <a:defRPr sz="1606"/>
            </a:lvl4pPr>
            <a:lvl5pPr marL="1836115" indent="0" algn="ctr">
              <a:buNone/>
              <a:defRPr sz="1606"/>
            </a:lvl5pPr>
            <a:lvl6pPr marL="2295144" indent="0" algn="ctr">
              <a:buNone/>
              <a:defRPr sz="1606"/>
            </a:lvl6pPr>
            <a:lvl7pPr marL="2754173" indent="0" algn="ctr">
              <a:buNone/>
              <a:defRPr sz="1606"/>
            </a:lvl7pPr>
            <a:lvl8pPr marL="3213202" indent="0" algn="ctr">
              <a:buNone/>
              <a:defRPr sz="1606"/>
            </a:lvl8pPr>
            <a:lvl9pPr marL="3672230" indent="0" algn="ctr">
              <a:buNone/>
              <a:defRPr sz="16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6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9805" y="766678"/>
            <a:ext cx="197954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1161" y="766678"/>
            <a:ext cx="5823888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1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21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379" y="3590057"/>
            <a:ext cx="7918192" cy="5990088"/>
          </a:xfrm>
        </p:spPr>
        <p:txBody>
          <a:bodyPr anchor="b"/>
          <a:lstStyle>
            <a:lvl1pPr>
              <a:defRPr sz="6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379" y="9636813"/>
            <a:ext cx="7918192" cy="3150046"/>
          </a:xfrm>
        </p:spPr>
        <p:txBody>
          <a:bodyPr/>
          <a:lstStyle>
            <a:lvl1pPr marL="0" indent="0">
              <a:buNone/>
              <a:defRPr sz="2410">
                <a:solidFill>
                  <a:schemeClr val="tx1">
                    <a:tint val="82000"/>
                  </a:schemeClr>
                </a:solidFill>
              </a:defRPr>
            </a:lvl1pPr>
            <a:lvl2pPr marL="459029" indent="0">
              <a:buNone/>
              <a:defRPr sz="2008">
                <a:solidFill>
                  <a:schemeClr val="tx1">
                    <a:tint val="82000"/>
                  </a:schemeClr>
                </a:solidFill>
              </a:defRPr>
            </a:lvl2pPr>
            <a:lvl3pPr marL="918058" indent="0">
              <a:buNone/>
              <a:defRPr sz="1807">
                <a:solidFill>
                  <a:schemeClr val="tx1">
                    <a:tint val="82000"/>
                  </a:schemeClr>
                </a:solidFill>
              </a:defRPr>
            </a:lvl3pPr>
            <a:lvl4pPr marL="1377086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4pPr>
            <a:lvl5pPr marL="1836115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5pPr>
            <a:lvl6pPr marL="2295144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6pPr>
            <a:lvl7pPr marL="2754173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7pPr>
            <a:lvl8pPr marL="3213202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8pPr>
            <a:lvl9pPr marL="3672230" indent="0">
              <a:buNone/>
              <a:defRPr sz="160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74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160" y="3833390"/>
            <a:ext cx="390171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7635" y="3833390"/>
            <a:ext cx="3901718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7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766681"/>
            <a:ext cx="791819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57" y="3530053"/>
            <a:ext cx="3883787" cy="1730025"/>
          </a:xfrm>
        </p:spPr>
        <p:txBody>
          <a:bodyPr anchor="b"/>
          <a:lstStyle>
            <a:lvl1pPr marL="0" indent="0">
              <a:buNone/>
              <a:defRPr sz="2410" b="1"/>
            </a:lvl1pPr>
            <a:lvl2pPr marL="459029" indent="0">
              <a:buNone/>
              <a:defRPr sz="2008" b="1"/>
            </a:lvl2pPr>
            <a:lvl3pPr marL="918058" indent="0">
              <a:buNone/>
              <a:defRPr sz="1807" b="1"/>
            </a:lvl3pPr>
            <a:lvl4pPr marL="1377086" indent="0">
              <a:buNone/>
              <a:defRPr sz="1606" b="1"/>
            </a:lvl4pPr>
            <a:lvl5pPr marL="1836115" indent="0">
              <a:buNone/>
              <a:defRPr sz="1606" b="1"/>
            </a:lvl5pPr>
            <a:lvl6pPr marL="2295144" indent="0">
              <a:buNone/>
              <a:defRPr sz="1606" b="1"/>
            </a:lvl6pPr>
            <a:lvl7pPr marL="2754173" indent="0">
              <a:buNone/>
              <a:defRPr sz="1606" b="1"/>
            </a:lvl7pPr>
            <a:lvl8pPr marL="3213202" indent="0">
              <a:buNone/>
              <a:defRPr sz="1606" b="1"/>
            </a:lvl8pPr>
            <a:lvl9pPr marL="3672230" indent="0">
              <a:buNone/>
              <a:defRPr sz="1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357" y="5260078"/>
            <a:ext cx="38837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635" y="3530053"/>
            <a:ext cx="3902914" cy="1730025"/>
          </a:xfrm>
        </p:spPr>
        <p:txBody>
          <a:bodyPr anchor="b"/>
          <a:lstStyle>
            <a:lvl1pPr marL="0" indent="0">
              <a:buNone/>
              <a:defRPr sz="2410" b="1"/>
            </a:lvl1pPr>
            <a:lvl2pPr marL="459029" indent="0">
              <a:buNone/>
              <a:defRPr sz="2008" b="1"/>
            </a:lvl2pPr>
            <a:lvl3pPr marL="918058" indent="0">
              <a:buNone/>
              <a:defRPr sz="1807" b="1"/>
            </a:lvl3pPr>
            <a:lvl4pPr marL="1377086" indent="0">
              <a:buNone/>
              <a:defRPr sz="1606" b="1"/>
            </a:lvl4pPr>
            <a:lvl5pPr marL="1836115" indent="0">
              <a:buNone/>
              <a:defRPr sz="1606" b="1"/>
            </a:lvl5pPr>
            <a:lvl6pPr marL="2295144" indent="0">
              <a:buNone/>
              <a:defRPr sz="1606" b="1"/>
            </a:lvl6pPr>
            <a:lvl7pPr marL="2754173" indent="0">
              <a:buNone/>
              <a:defRPr sz="1606" b="1"/>
            </a:lvl7pPr>
            <a:lvl8pPr marL="3213202" indent="0">
              <a:buNone/>
              <a:defRPr sz="1606" b="1"/>
            </a:lvl8pPr>
            <a:lvl9pPr marL="3672230" indent="0">
              <a:buNone/>
              <a:defRPr sz="160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7635" y="5260078"/>
            <a:ext cx="3902914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6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641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4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960014"/>
            <a:ext cx="2960954" cy="3360050"/>
          </a:xfrm>
        </p:spPr>
        <p:txBody>
          <a:bodyPr anchor="b"/>
          <a:lstStyle>
            <a:lvl1pPr>
              <a:defRPr sz="3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14" y="2073367"/>
            <a:ext cx="4647635" cy="10233485"/>
          </a:xfrm>
        </p:spPr>
        <p:txBody>
          <a:bodyPr/>
          <a:lstStyle>
            <a:lvl1pPr>
              <a:defRPr sz="3213"/>
            </a:lvl1pPr>
            <a:lvl2pPr>
              <a:defRPr sz="2811"/>
            </a:lvl2pPr>
            <a:lvl3pPr>
              <a:defRPr sz="2410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4320064"/>
            <a:ext cx="2960954" cy="8003453"/>
          </a:xfrm>
        </p:spPr>
        <p:txBody>
          <a:bodyPr/>
          <a:lstStyle>
            <a:lvl1pPr marL="0" indent="0">
              <a:buNone/>
              <a:defRPr sz="1606"/>
            </a:lvl1pPr>
            <a:lvl2pPr marL="459029" indent="0">
              <a:buNone/>
              <a:defRPr sz="1406"/>
            </a:lvl2pPr>
            <a:lvl3pPr marL="918058" indent="0">
              <a:buNone/>
              <a:defRPr sz="1205"/>
            </a:lvl3pPr>
            <a:lvl4pPr marL="1377086" indent="0">
              <a:buNone/>
              <a:defRPr sz="1004"/>
            </a:lvl4pPr>
            <a:lvl5pPr marL="1836115" indent="0">
              <a:buNone/>
              <a:defRPr sz="1004"/>
            </a:lvl5pPr>
            <a:lvl6pPr marL="2295144" indent="0">
              <a:buNone/>
              <a:defRPr sz="1004"/>
            </a:lvl6pPr>
            <a:lvl7pPr marL="2754173" indent="0">
              <a:buNone/>
              <a:defRPr sz="1004"/>
            </a:lvl7pPr>
            <a:lvl8pPr marL="3213202" indent="0">
              <a:buNone/>
              <a:defRPr sz="1004"/>
            </a:lvl8pPr>
            <a:lvl9pPr marL="3672230" indent="0">
              <a:buNone/>
              <a:defRPr sz="10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1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56" y="960014"/>
            <a:ext cx="2960954" cy="3360050"/>
          </a:xfrm>
        </p:spPr>
        <p:txBody>
          <a:bodyPr anchor="b"/>
          <a:lstStyle>
            <a:lvl1pPr>
              <a:defRPr sz="32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02914" y="2073367"/>
            <a:ext cx="4647635" cy="10233485"/>
          </a:xfrm>
        </p:spPr>
        <p:txBody>
          <a:bodyPr anchor="t"/>
          <a:lstStyle>
            <a:lvl1pPr marL="0" indent="0">
              <a:buNone/>
              <a:defRPr sz="3213"/>
            </a:lvl1pPr>
            <a:lvl2pPr marL="459029" indent="0">
              <a:buNone/>
              <a:defRPr sz="2811"/>
            </a:lvl2pPr>
            <a:lvl3pPr marL="918058" indent="0">
              <a:buNone/>
              <a:defRPr sz="2410"/>
            </a:lvl3pPr>
            <a:lvl4pPr marL="1377086" indent="0">
              <a:buNone/>
              <a:defRPr sz="2008"/>
            </a:lvl4pPr>
            <a:lvl5pPr marL="1836115" indent="0">
              <a:buNone/>
              <a:defRPr sz="2008"/>
            </a:lvl5pPr>
            <a:lvl6pPr marL="2295144" indent="0">
              <a:buNone/>
              <a:defRPr sz="2008"/>
            </a:lvl6pPr>
            <a:lvl7pPr marL="2754173" indent="0">
              <a:buNone/>
              <a:defRPr sz="2008"/>
            </a:lvl7pPr>
            <a:lvl8pPr marL="3213202" indent="0">
              <a:buNone/>
              <a:defRPr sz="2008"/>
            </a:lvl8pPr>
            <a:lvl9pPr marL="3672230" indent="0">
              <a:buNone/>
              <a:defRPr sz="200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2356" y="4320064"/>
            <a:ext cx="2960954" cy="8003453"/>
          </a:xfrm>
        </p:spPr>
        <p:txBody>
          <a:bodyPr/>
          <a:lstStyle>
            <a:lvl1pPr marL="0" indent="0">
              <a:buNone/>
              <a:defRPr sz="1606"/>
            </a:lvl1pPr>
            <a:lvl2pPr marL="459029" indent="0">
              <a:buNone/>
              <a:defRPr sz="1406"/>
            </a:lvl2pPr>
            <a:lvl3pPr marL="918058" indent="0">
              <a:buNone/>
              <a:defRPr sz="1205"/>
            </a:lvl3pPr>
            <a:lvl4pPr marL="1377086" indent="0">
              <a:buNone/>
              <a:defRPr sz="1004"/>
            </a:lvl4pPr>
            <a:lvl5pPr marL="1836115" indent="0">
              <a:buNone/>
              <a:defRPr sz="1004"/>
            </a:lvl5pPr>
            <a:lvl6pPr marL="2295144" indent="0">
              <a:buNone/>
              <a:defRPr sz="1004"/>
            </a:lvl6pPr>
            <a:lvl7pPr marL="2754173" indent="0">
              <a:buNone/>
              <a:defRPr sz="1004"/>
            </a:lvl7pPr>
            <a:lvl8pPr marL="3213202" indent="0">
              <a:buNone/>
              <a:defRPr sz="1004"/>
            </a:lvl8pPr>
            <a:lvl9pPr marL="3672230" indent="0">
              <a:buNone/>
              <a:defRPr sz="100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1161" y="766681"/>
            <a:ext cx="791819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1161" y="3833390"/>
            <a:ext cx="791819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1160" y="13346867"/>
            <a:ext cx="20656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A8BDE6-7C20-44C5-8D2A-0139E4926869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1045" y="13346867"/>
            <a:ext cx="309842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83738" y="13346867"/>
            <a:ext cx="206561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995435-164C-4A45-904E-42559FCD0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8058" rtl="0" eaLnBrk="1" latinLnBrk="0" hangingPunct="1">
        <a:lnSpc>
          <a:spcPct val="90000"/>
        </a:lnSpc>
        <a:spcBef>
          <a:spcPct val="0"/>
        </a:spcBef>
        <a:buNone/>
        <a:defRPr sz="44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514" indent="-229514" algn="l" defTabSz="918058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543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10" kern="1200">
          <a:solidFill>
            <a:schemeClr val="tx1"/>
          </a:solidFill>
          <a:latin typeface="+mn-lt"/>
          <a:ea typeface="+mn-ea"/>
          <a:cs typeface="+mn-cs"/>
        </a:defRPr>
      </a:lvl2pPr>
      <a:lvl3pPr marL="1147572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601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630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658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687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716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745" indent="-229514" algn="l" defTabSz="918058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9029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8058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7086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6115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5144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4173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3202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2230" algn="l" defTabSz="918058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a group of people&#10;&#10;Description automatically generated">
            <a:extLst>
              <a:ext uri="{FF2B5EF4-FFF2-40B4-BE49-F238E27FC236}">
                <a16:creationId xmlns:a16="http://schemas.microsoft.com/office/drawing/2014/main" id="{73498AC0-D08C-31EA-EA5E-8E7ACCB6A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534" y="5957141"/>
            <a:ext cx="6664698" cy="734178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 descr="A device with a box and wires&#10;&#10;Description automatically generated with medium confidence">
            <a:extLst>
              <a:ext uri="{FF2B5EF4-FFF2-40B4-BE49-F238E27FC236}">
                <a16:creationId xmlns:a16="http://schemas.microsoft.com/office/drawing/2014/main" id="{A190A72E-0EA6-E4D1-EBBA-978E98BC4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2" y="723888"/>
            <a:ext cx="7003245" cy="48631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9878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Dhinesh Rajasekaran</dc:creator>
  <cp:lastModifiedBy>Dhinesh Rajasekaran</cp:lastModifiedBy>
  <cp:revision>6</cp:revision>
  <dcterms:created xsi:type="dcterms:W3CDTF">2024-03-13T00:17:14Z</dcterms:created>
  <dcterms:modified xsi:type="dcterms:W3CDTF">2024-03-30T20:43:08Z</dcterms:modified>
</cp:coreProperties>
</file>