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chine with batteries and wires&#10;&#10;Description automatically generated">
            <a:extLst>
              <a:ext uri="{FF2B5EF4-FFF2-40B4-BE49-F238E27FC236}">
                <a16:creationId xmlns:a16="http://schemas.microsoft.com/office/drawing/2014/main" id="{4A89331D-B803-F9CE-7FCE-A905463A51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5" t="13330" r="17717" b="-4"/>
          <a:stretch/>
        </p:blipFill>
        <p:spPr>
          <a:xfrm>
            <a:off x="294459" y="166260"/>
            <a:ext cx="7315201" cy="6693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Picture 2" descr="A robot with a white robot head&#10;&#10;Description automatically generated with medium confidence">
            <a:extLst>
              <a:ext uri="{FF2B5EF4-FFF2-40B4-BE49-F238E27FC236}">
                <a16:creationId xmlns:a16="http://schemas.microsoft.com/office/drawing/2014/main" id="{822C1AEB-4130-FE75-61F2-DC6B7B471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709" y="6295292"/>
            <a:ext cx="5977345" cy="79386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6</cp:revision>
  <dcterms:created xsi:type="dcterms:W3CDTF">2024-03-13T00:17:14Z</dcterms:created>
  <dcterms:modified xsi:type="dcterms:W3CDTF">2024-03-30T22:05:34Z</dcterms:modified>
</cp:coreProperties>
</file>