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ir of headphones on a black background&#10;&#10;Description automatically generated">
            <a:extLst>
              <a:ext uri="{FF2B5EF4-FFF2-40B4-BE49-F238E27FC236}">
                <a16:creationId xmlns:a16="http://schemas.microsoft.com/office/drawing/2014/main" id="{302C40DB-1B69-3339-7D2D-79EA88F6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70" y="6975995"/>
            <a:ext cx="5502117" cy="4633362"/>
          </a:xfrm>
          <a:prstGeom prst="rect">
            <a:avLst/>
          </a:prstGeom>
        </p:spPr>
      </p:pic>
      <p:pic>
        <p:nvPicPr>
          <p:cNvPr id="6" name="Picture 5" descr="A person wearing a helmet and earphones&#10;&#10;Description automatically generated">
            <a:extLst>
              <a:ext uri="{FF2B5EF4-FFF2-40B4-BE49-F238E27FC236}">
                <a16:creationId xmlns:a16="http://schemas.microsoft.com/office/drawing/2014/main" id="{3BFC7A66-D819-25B5-8D5D-27E181F3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6" y="815547"/>
            <a:ext cx="6384559" cy="6384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6</cp:revision>
  <dcterms:created xsi:type="dcterms:W3CDTF">2024-03-13T00:17:14Z</dcterms:created>
  <dcterms:modified xsi:type="dcterms:W3CDTF">2024-03-31T00:19:47Z</dcterms:modified>
</cp:coreProperties>
</file>