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</p:sldIdLst>
  <p:sldSz cx="78120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1B8"/>
    <a:srgbClr val="534C52"/>
    <a:srgbClr val="EA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2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907" y="1767462"/>
            <a:ext cx="6640275" cy="3759917"/>
          </a:xfrm>
        </p:spPr>
        <p:txBody>
          <a:bodyPr anchor="b"/>
          <a:lstStyle>
            <a:lvl1pPr algn="ctr">
              <a:defRPr sz="5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11" y="5672376"/>
            <a:ext cx="5859066" cy="2607442"/>
          </a:xfrm>
        </p:spPr>
        <p:txBody>
          <a:bodyPr/>
          <a:lstStyle>
            <a:lvl1pPr marL="0" indent="0" algn="ctr">
              <a:buNone/>
              <a:defRPr sz="2050"/>
            </a:lvl1pPr>
            <a:lvl2pPr marL="390586" indent="0" algn="ctr">
              <a:buNone/>
              <a:defRPr sz="1709"/>
            </a:lvl2pPr>
            <a:lvl3pPr marL="781172" indent="0" algn="ctr">
              <a:buNone/>
              <a:defRPr sz="1538"/>
            </a:lvl3pPr>
            <a:lvl4pPr marL="1171758" indent="0" algn="ctr">
              <a:buNone/>
              <a:defRPr sz="1367"/>
            </a:lvl4pPr>
            <a:lvl5pPr marL="1562344" indent="0" algn="ctr">
              <a:buNone/>
              <a:defRPr sz="1367"/>
            </a:lvl5pPr>
            <a:lvl6pPr marL="1952930" indent="0" algn="ctr">
              <a:buNone/>
              <a:defRPr sz="1367"/>
            </a:lvl6pPr>
            <a:lvl7pPr marL="2343516" indent="0" algn="ctr">
              <a:buNone/>
              <a:defRPr sz="1367"/>
            </a:lvl7pPr>
            <a:lvl8pPr marL="2734102" indent="0" algn="ctr">
              <a:buNone/>
              <a:defRPr sz="1367"/>
            </a:lvl8pPr>
            <a:lvl9pPr marL="3124688" indent="0" algn="ctr">
              <a:buNone/>
              <a:defRPr sz="13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0526" y="574987"/>
            <a:ext cx="1684481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082" y="574987"/>
            <a:ext cx="4955793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13" y="2692444"/>
            <a:ext cx="6737926" cy="4492401"/>
          </a:xfrm>
        </p:spPr>
        <p:txBody>
          <a:bodyPr anchor="b"/>
          <a:lstStyle>
            <a:lvl1pPr>
              <a:defRPr sz="5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3" y="7227345"/>
            <a:ext cx="6737926" cy="2362447"/>
          </a:xfrm>
        </p:spPr>
        <p:txBody>
          <a:bodyPr/>
          <a:lstStyle>
            <a:lvl1pPr marL="0" indent="0">
              <a:buNone/>
              <a:defRPr sz="2050">
                <a:solidFill>
                  <a:schemeClr val="tx1">
                    <a:tint val="82000"/>
                  </a:schemeClr>
                </a:solidFill>
              </a:defRPr>
            </a:lvl1pPr>
            <a:lvl2pPr marL="390586" indent="0">
              <a:buNone/>
              <a:defRPr sz="1709">
                <a:solidFill>
                  <a:schemeClr val="tx1">
                    <a:tint val="82000"/>
                  </a:schemeClr>
                </a:solidFill>
              </a:defRPr>
            </a:lvl2pPr>
            <a:lvl3pPr marL="781172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3pPr>
            <a:lvl4pPr marL="1171758" indent="0">
              <a:buNone/>
              <a:defRPr sz="1367">
                <a:solidFill>
                  <a:schemeClr val="tx1">
                    <a:tint val="82000"/>
                  </a:schemeClr>
                </a:solidFill>
              </a:defRPr>
            </a:lvl4pPr>
            <a:lvl5pPr marL="1562344" indent="0">
              <a:buNone/>
              <a:defRPr sz="1367">
                <a:solidFill>
                  <a:schemeClr val="tx1">
                    <a:tint val="82000"/>
                  </a:schemeClr>
                </a:solidFill>
              </a:defRPr>
            </a:lvl5pPr>
            <a:lvl6pPr marL="1952930" indent="0">
              <a:buNone/>
              <a:defRPr sz="1367">
                <a:solidFill>
                  <a:schemeClr val="tx1">
                    <a:tint val="82000"/>
                  </a:schemeClr>
                </a:solidFill>
              </a:defRPr>
            </a:lvl6pPr>
            <a:lvl7pPr marL="2343516" indent="0">
              <a:buNone/>
              <a:defRPr sz="1367">
                <a:solidFill>
                  <a:schemeClr val="tx1">
                    <a:tint val="82000"/>
                  </a:schemeClr>
                </a:solidFill>
              </a:defRPr>
            </a:lvl7pPr>
            <a:lvl8pPr marL="2734102" indent="0">
              <a:buNone/>
              <a:defRPr sz="1367">
                <a:solidFill>
                  <a:schemeClr val="tx1">
                    <a:tint val="82000"/>
                  </a:schemeClr>
                </a:solidFill>
              </a:defRPr>
            </a:lvl8pPr>
            <a:lvl9pPr marL="3124688" indent="0">
              <a:buNone/>
              <a:defRPr sz="13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081" y="2874937"/>
            <a:ext cx="3320137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870" y="2874937"/>
            <a:ext cx="3320137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574990"/>
            <a:ext cx="67379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99" y="2647443"/>
            <a:ext cx="3304879" cy="1297471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86" indent="0">
              <a:buNone/>
              <a:defRPr sz="1709" b="1"/>
            </a:lvl2pPr>
            <a:lvl3pPr marL="781172" indent="0">
              <a:buNone/>
              <a:defRPr sz="1538" b="1"/>
            </a:lvl3pPr>
            <a:lvl4pPr marL="1171758" indent="0">
              <a:buNone/>
              <a:defRPr sz="1367" b="1"/>
            </a:lvl4pPr>
            <a:lvl5pPr marL="1562344" indent="0">
              <a:buNone/>
              <a:defRPr sz="1367" b="1"/>
            </a:lvl5pPr>
            <a:lvl6pPr marL="1952930" indent="0">
              <a:buNone/>
              <a:defRPr sz="1367" b="1"/>
            </a:lvl6pPr>
            <a:lvl7pPr marL="2343516" indent="0">
              <a:buNone/>
              <a:defRPr sz="1367" b="1"/>
            </a:lvl7pPr>
            <a:lvl8pPr marL="2734102" indent="0">
              <a:buNone/>
              <a:defRPr sz="1367" b="1"/>
            </a:lvl8pPr>
            <a:lvl9pPr marL="3124688" indent="0">
              <a:buNone/>
              <a:defRPr sz="13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099" y="3944914"/>
            <a:ext cx="3304879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870" y="2647443"/>
            <a:ext cx="3321155" cy="1297471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86" indent="0">
              <a:buNone/>
              <a:defRPr sz="1709" b="1"/>
            </a:lvl2pPr>
            <a:lvl3pPr marL="781172" indent="0">
              <a:buNone/>
              <a:defRPr sz="1538" b="1"/>
            </a:lvl3pPr>
            <a:lvl4pPr marL="1171758" indent="0">
              <a:buNone/>
              <a:defRPr sz="1367" b="1"/>
            </a:lvl4pPr>
            <a:lvl5pPr marL="1562344" indent="0">
              <a:buNone/>
              <a:defRPr sz="1367" b="1"/>
            </a:lvl5pPr>
            <a:lvl6pPr marL="1952930" indent="0">
              <a:buNone/>
              <a:defRPr sz="1367" b="1"/>
            </a:lvl6pPr>
            <a:lvl7pPr marL="2343516" indent="0">
              <a:buNone/>
              <a:defRPr sz="1367" b="1"/>
            </a:lvl7pPr>
            <a:lvl8pPr marL="2734102" indent="0">
              <a:buNone/>
              <a:defRPr sz="1367" b="1"/>
            </a:lvl8pPr>
            <a:lvl9pPr marL="3124688" indent="0">
              <a:buNone/>
              <a:defRPr sz="13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870" y="3944914"/>
            <a:ext cx="33211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8" y="719984"/>
            <a:ext cx="2519602" cy="2519945"/>
          </a:xfrm>
        </p:spPr>
        <p:txBody>
          <a:bodyPr anchor="b"/>
          <a:lstStyle>
            <a:lvl1pPr>
              <a:defRPr sz="2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55" y="1554968"/>
            <a:ext cx="3954870" cy="7674832"/>
          </a:xfrm>
        </p:spPr>
        <p:txBody>
          <a:bodyPr/>
          <a:lstStyle>
            <a:lvl1pPr>
              <a:defRPr sz="2734"/>
            </a:lvl1pPr>
            <a:lvl2pPr>
              <a:defRPr sz="2392"/>
            </a:lvl2pPr>
            <a:lvl3pPr>
              <a:defRPr sz="2050"/>
            </a:lvl3pPr>
            <a:lvl4pPr>
              <a:defRPr sz="1709"/>
            </a:lvl4pPr>
            <a:lvl5pPr>
              <a:defRPr sz="1709"/>
            </a:lvl5pPr>
            <a:lvl6pPr>
              <a:defRPr sz="1709"/>
            </a:lvl6pPr>
            <a:lvl7pPr>
              <a:defRPr sz="1709"/>
            </a:lvl7pPr>
            <a:lvl8pPr>
              <a:defRPr sz="1709"/>
            </a:lvl8pPr>
            <a:lvl9pPr>
              <a:defRPr sz="1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8" y="3239929"/>
            <a:ext cx="2519602" cy="6002369"/>
          </a:xfrm>
        </p:spPr>
        <p:txBody>
          <a:bodyPr/>
          <a:lstStyle>
            <a:lvl1pPr marL="0" indent="0">
              <a:buNone/>
              <a:defRPr sz="1367"/>
            </a:lvl1pPr>
            <a:lvl2pPr marL="390586" indent="0">
              <a:buNone/>
              <a:defRPr sz="1196"/>
            </a:lvl2pPr>
            <a:lvl3pPr marL="781172" indent="0">
              <a:buNone/>
              <a:defRPr sz="1025"/>
            </a:lvl3pPr>
            <a:lvl4pPr marL="1171758" indent="0">
              <a:buNone/>
              <a:defRPr sz="854"/>
            </a:lvl4pPr>
            <a:lvl5pPr marL="1562344" indent="0">
              <a:buNone/>
              <a:defRPr sz="854"/>
            </a:lvl5pPr>
            <a:lvl6pPr marL="1952930" indent="0">
              <a:buNone/>
              <a:defRPr sz="854"/>
            </a:lvl6pPr>
            <a:lvl7pPr marL="2343516" indent="0">
              <a:buNone/>
              <a:defRPr sz="854"/>
            </a:lvl7pPr>
            <a:lvl8pPr marL="2734102" indent="0">
              <a:buNone/>
              <a:defRPr sz="854"/>
            </a:lvl8pPr>
            <a:lvl9pPr marL="3124688" indent="0">
              <a:buNone/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8" y="719984"/>
            <a:ext cx="2519602" cy="2519945"/>
          </a:xfrm>
        </p:spPr>
        <p:txBody>
          <a:bodyPr anchor="b"/>
          <a:lstStyle>
            <a:lvl1pPr>
              <a:defRPr sz="2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155" y="1554968"/>
            <a:ext cx="3954870" cy="7674832"/>
          </a:xfrm>
        </p:spPr>
        <p:txBody>
          <a:bodyPr anchor="t"/>
          <a:lstStyle>
            <a:lvl1pPr marL="0" indent="0">
              <a:buNone/>
              <a:defRPr sz="2734"/>
            </a:lvl1pPr>
            <a:lvl2pPr marL="390586" indent="0">
              <a:buNone/>
              <a:defRPr sz="2392"/>
            </a:lvl2pPr>
            <a:lvl3pPr marL="781172" indent="0">
              <a:buNone/>
              <a:defRPr sz="2050"/>
            </a:lvl3pPr>
            <a:lvl4pPr marL="1171758" indent="0">
              <a:buNone/>
              <a:defRPr sz="1709"/>
            </a:lvl4pPr>
            <a:lvl5pPr marL="1562344" indent="0">
              <a:buNone/>
              <a:defRPr sz="1709"/>
            </a:lvl5pPr>
            <a:lvl6pPr marL="1952930" indent="0">
              <a:buNone/>
              <a:defRPr sz="1709"/>
            </a:lvl6pPr>
            <a:lvl7pPr marL="2343516" indent="0">
              <a:buNone/>
              <a:defRPr sz="1709"/>
            </a:lvl7pPr>
            <a:lvl8pPr marL="2734102" indent="0">
              <a:buNone/>
              <a:defRPr sz="1709"/>
            </a:lvl8pPr>
            <a:lvl9pPr marL="3124688" indent="0">
              <a:buNone/>
              <a:defRPr sz="1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8" y="3239929"/>
            <a:ext cx="2519602" cy="6002369"/>
          </a:xfrm>
        </p:spPr>
        <p:txBody>
          <a:bodyPr/>
          <a:lstStyle>
            <a:lvl1pPr marL="0" indent="0">
              <a:buNone/>
              <a:defRPr sz="1367"/>
            </a:lvl1pPr>
            <a:lvl2pPr marL="390586" indent="0">
              <a:buNone/>
              <a:defRPr sz="1196"/>
            </a:lvl2pPr>
            <a:lvl3pPr marL="781172" indent="0">
              <a:buNone/>
              <a:defRPr sz="1025"/>
            </a:lvl3pPr>
            <a:lvl4pPr marL="1171758" indent="0">
              <a:buNone/>
              <a:defRPr sz="854"/>
            </a:lvl4pPr>
            <a:lvl5pPr marL="1562344" indent="0">
              <a:buNone/>
              <a:defRPr sz="854"/>
            </a:lvl5pPr>
            <a:lvl6pPr marL="1952930" indent="0">
              <a:buNone/>
              <a:defRPr sz="854"/>
            </a:lvl6pPr>
            <a:lvl7pPr marL="2343516" indent="0">
              <a:buNone/>
              <a:defRPr sz="854"/>
            </a:lvl7pPr>
            <a:lvl8pPr marL="2734102" indent="0">
              <a:buNone/>
              <a:defRPr sz="854"/>
            </a:lvl8pPr>
            <a:lvl9pPr marL="3124688" indent="0">
              <a:buNone/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081" y="574990"/>
            <a:ext cx="673792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81" y="2874937"/>
            <a:ext cx="673792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081" y="10009783"/>
            <a:ext cx="17577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E2E11-9E03-4EDD-9078-E15B8AFE6FC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754" y="10009783"/>
            <a:ext cx="263658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7287" y="10009783"/>
            <a:ext cx="17577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4A5EE-DF4B-4FD3-99E7-2CCF806B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81172" rtl="0" eaLnBrk="1" latinLnBrk="0" hangingPunct="1">
        <a:lnSpc>
          <a:spcPct val="90000"/>
        </a:lnSpc>
        <a:spcBef>
          <a:spcPct val="0"/>
        </a:spcBef>
        <a:buNone/>
        <a:defRPr sz="37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293" indent="-195293" algn="l" defTabSz="781172" rtl="0" eaLnBrk="1" latinLnBrk="0" hangingPunct="1">
        <a:lnSpc>
          <a:spcPct val="90000"/>
        </a:lnSpc>
        <a:spcBef>
          <a:spcPts val="85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585879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976465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3pPr>
      <a:lvl4pPr marL="1367051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757637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2148223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538809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929395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319981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1pPr>
      <a:lvl2pPr marL="390586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81172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3pPr>
      <a:lvl4pPr marL="1171758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62344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52930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343516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734102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124688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75BC20-D16B-E39E-9BFA-490FB939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735" y="328573"/>
            <a:ext cx="5293105" cy="3123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AACCB-7B59-255C-0C78-0A93E33F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" b="559"/>
          <a:stretch/>
        </p:blipFill>
        <p:spPr>
          <a:xfrm>
            <a:off x="2789939" y="2609553"/>
            <a:ext cx="4869593" cy="4882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ED533-62B6-DE3A-9686-855468D26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b="203"/>
          <a:stretch/>
        </p:blipFill>
        <p:spPr>
          <a:xfrm>
            <a:off x="252963" y="5917537"/>
            <a:ext cx="4837955" cy="4882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097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8</cp:revision>
  <dcterms:created xsi:type="dcterms:W3CDTF">2024-03-10T06:45:54Z</dcterms:created>
  <dcterms:modified xsi:type="dcterms:W3CDTF">2024-03-13T00:49:42Z</dcterms:modified>
</cp:coreProperties>
</file>