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91805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356703"/>
            <a:ext cx="7803436" cy="5013407"/>
          </a:xfrm>
        </p:spPr>
        <p:txBody>
          <a:bodyPr anchor="b"/>
          <a:lstStyle>
            <a:lvl1pPr algn="ctr"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7563446"/>
            <a:ext cx="6885385" cy="3476717"/>
          </a:xfrm>
        </p:spPr>
        <p:txBody>
          <a:bodyPr/>
          <a:lstStyle>
            <a:lvl1pPr marL="0" indent="0" algn="ctr">
              <a:buNone/>
              <a:defRPr sz="2410"/>
            </a:lvl1pPr>
            <a:lvl2pPr marL="459029" indent="0" algn="ctr">
              <a:buNone/>
              <a:defRPr sz="2008"/>
            </a:lvl2pPr>
            <a:lvl3pPr marL="918058" indent="0" algn="ctr">
              <a:buNone/>
              <a:defRPr sz="1807"/>
            </a:lvl3pPr>
            <a:lvl4pPr marL="1377086" indent="0" algn="ctr">
              <a:buNone/>
              <a:defRPr sz="1606"/>
            </a:lvl4pPr>
            <a:lvl5pPr marL="1836115" indent="0" algn="ctr">
              <a:buNone/>
              <a:defRPr sz="1606"/>
            </a:lvl5pPr>
            <a:lvl6pPr marL="2295144" indent="0" algn="ctr">
              <a:buNone/>
              <a:defRPr sz="1606"/>
            </a:lvl6pPr>
            <a:lvl7pPr marL="2754173" indent="0" algn="ctr">
              <a:buNone/>
              <a:defRPr sz="1606"/>
            </a:lvl7pPr>
            <a:lvl8pPr marL="3213202" indent="0" algn="ctr">
              <a:buNone/>
              <a:defRPr sz="1606"/>
            </a:lvl8pPr>
            <a:lvl9pPr marL="3672230" indent="0" algn="ctr">
              <a:buNone/>
              <a:defRPr sz="16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766678"/>
            <a:ext cx="197954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1" y="766678"/>
            <a:ext cx="582388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3590057"/>
            <a:ext cx="7918192" cy="5990088"/>
          </a:xfrm>
        </p:spPr>
        <p:txBody>
          <a:bodyPr anchor="b"/>
          <a:lstStyle>
            <a:lvl1pPr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9636813"/>
            <a:ext cx="7918192" cy="3150046"/>
          </a:xfrm>
        </p:spPr>
        <p:txBody>
          <a:bodyPr/>
          <a:lstStyle>
            <a:lvl1pPr marL="0" indent="0">
              <a:buNone/>
              <a:defRPr sz="2410">
                <a:solidFill>
                  <a:schemeClr val="tx1">
                    <a:shade val="82000"/>
                  </a:schemeClr>
                </a:solidFill>
              </a:defRPr>
            </a:lvl1pPr>
            <a:lvl2pPr marL="459029" indent="0">
              <a:buNone/>
              <a:defRPr sz="2008">
                <a:solidFill>
                  <a:schemeClr val="tx1">
                    <a:shade val="82000"/>
                  </a:schemeClr>
                </a:solidFill>
              </a:defRPr>
            </a:lvl2pPr>
            <a:lvl3pPr marL="918058" indent="0">
              <a:buNone/>
              <a:defRPr sz="1807">
                <a:solidFill>
                  <a:schemeClr val="tx1">
                    <a:shade val="82000"/>
                  </a:schemeClr>
                </a:solidFill>
              </a:defRPr>
            </a:lvl3pPr>
            <a:lvl4pPr marL="1377086" indent="0">
              <a:buNone/>
              <a:defRPr sz="1606">
                <a:solidFill>
                  <a:schemeClr val="tx1">
                    <a:shade val="82000"/>
                  </a:schemeClr>
                </a:solidFill>
              </a:defRPr>
            </a:lvl4pPr>
            <a:lvl5pPr marL="1836115" indent="0">
              <a:buNone/>
              <a:defRPr sz="1606">
                <a:solidFill>
                  <a:schemeClr val="tx1">
                    <a:shade val="82000"/>
                  </a:schemeClr>
                </a:solidFill>
              </a:defRPr>
            </a:lvl5pPr>
            <a:lvl6pPr marL="2295144" indent="0">
              <a:buNone/>
              <a:defRPr sz="1606">
                <a:solidFill>
                  <a:schemeClr val="tx1">
                    <a:shade val="82000"/>
                  </a:schemeClr>
                </a:solidFill>
              </a:defRPr>
            </a:lvl6pPr>
            <a:lvl7pPr marL="2754173" indent="0">
              <a:buNone/>
              <a:defRPr sz="1606">
                <a:solidFill>
                  <a:schemeClr val="tx1">
                    <a:shade val="82000"/>
                  </a:schemeClr>
                </a:solidFill>
              </a:defRPr>
            </a:lvl7pPr>
            <a:lvl8pPr marL="3213202" indent="0">
              <a:buNone/>
              <a:defRPr sz="1606">
                <a:solidFill>
                  <a:schemeClr val="tx1">
                    <a:shade val="82000"/>
                  </a:schemeClr>
                </a:solidFill>
              </a:defRPr>
            </a:lvl8pPr>
            <a:lvl9pPr marL="3672230" indent="0">
              <a:buNone/>
              <a:defRPr sz="1606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766681"/>
            <a:ext cx="791819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3530053"/>
            <a:ext cx="3883787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5260078"/>
            <a:ext cx="3883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3530053"/>
            <a:ext cx="3902914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5260078"/>
            <a:ext cx="390291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2073367"/>
            <a:ext cx="4647635" cy="10233485"/>
          </a:xfrm>
        </p:spPr>
        <p:txBody>
          <a:bodyPr/>
          <a:lstStyle>
            <a:lvl1pPr>
              <a:defRPr sz="3213"/>
            </a:lvl1pPr>
            <a:lvl2pPr>
              <a:defRPr sz="2811"/>
            </a:lvl2pPr>
            <a:lvl3pPr>
              <a:defRPr sz="2410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2073367"/>
            <a:ext cx="4647635" cy="10233485"/>
          </a:xfrm>
        </p:spPr>
        <p:txBody>
          <a:bodyPr anchor="t"/>
          <a:lstStyle>
            <a:lvl1pPr marL="0" indent="0">
              <a:buNone/>
              <a:defRPr sz="3213"/>
            </a:lvl1pPr>
            <a:lvl2pPr marL="459029" indent="0">
              <a:buNone/>
              <a:defRPr sz="2811"/>
            </a:lvl2pPr>
            <a:lvl3pPr marL="918058" indent="0">
              <a:buNone/>
              <a:defRPr sz="2410"/>
            </a:lvl3pPr>
            <a:lvl4pPr marL="1377086" indent="0">
              <a:buNone/>
              <a:defRPr sz="2008"/>
            </a:lvl4pPr>
            <a:lvl5pPr marL="1836115" indent="0">
              <a:buNone/>
              <a:defRPr sz="2008"/>
            </a:lvl5pPr>
            <a:lvl6pPr marL="2295144" indent="0">
              <a:buNone/>
              <a:defRPr sz="2008"/>
            </a:lvl6pPr>
            <a:lvl7pPr marL="2754173" indent="0">
              <a:buNone/>
              <a:defRPr sz="2008"/>
            </a:lvl7pPr>
            <a:lvl8pPr marL="3213202" indent="0">
              <a:buNone/>
              <a:defRPr sz="2008"/>
            </a:lvl8pPr>
            <a:lvl9pPr marL="3672230" indent="0">
              <a:buNone/>
              <a:defRPr sz="2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766681"/>
            <a:ext cx="791819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3833390"/>
            <a:ext cx="791819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A8BDE6-7C20-44C5-8D2A-0139E492686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13346867"/>
            <a:ext cx="3098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8058" rtl="0" eaLnBrk="1" latinLnBrk="0" hangingPunct="1">
        <a:lnSpc>
          <a:spcPct val="90000"/>
        </a:lnSpc>
        <a:spcBef>
          <a:spcPct val="0"/>
        </a:spcBef>
        <a:buNone/>
        <a:defRPr sz="4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514" indent="-229514" algn="l" defTabSz="918058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543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7572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601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630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658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687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716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745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9029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7086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6115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5144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4173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3202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223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machine&#10;&#10;Description automatically generated">
            <a:extLst>
              <a:ext uri="{FF2B5EF4-FFF2-40B4-BE49-F238E27FC236}">
                <a16:creationId xmlns:a16="http://schemas.microsoft.com/office/drawing/2014/main" id="{2A4E32F2-DD1E-A6E3-E9BA-A542F91E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22" y="1683702"/>
            <a:ext cx="4903251" cy="6554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 descr="A robot with wheels and a camera&#10;&#10;Description automatically generated">
            <a:extLst>
              <a:ext uri="{FF2B5EF4-FFF2-40B4-BE49-F238E27FC236}">
                <a16:creationId xmlns:a16="http://schemas.microsoft.com/office/drawing/2014/main" id="{528474EF-0C06-07F7-A462-FD844AF7A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8" y="630468"/>
            <a:ext cx="4763033" cy="31769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4C2AF19C-4AC8-06F1-521F-38A82ABC8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21" y="10194073"/>
            <a:ext cx="6472065" cy="36405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A group of men standing in a room&#10;&#10;Description automatically generated">
            <a:extLst>
              <a:ext uri="{FF2B5EF4-FFF2-40B4-BE49-F238E27FC236}">
                <a16:creationId xmlns:a16="http://schemas.microsoft.com/office/drawing/2014/main" id="{47752418-E571-6172-864E-58E2950DC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7" y="7041844"/>
            <a:ext cx="4924224" cy="36839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2</cp:revision>
  <dcterms:created xsi:type="dcterms:W3CDTF">2024-03-13T00:17:14Z</dcterms:created>
  <dcterms:modified xsi:type="dcterms:W3CDTF">2024-03-13T00:36:04Z</dcterms:modified>
</cp:coreProperties>
</file>