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6" r:id="rId3"/>
  </p:sldIdLst>
  <p:sldSz cx="7800975" cy="7088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71B8"/>
    <a:srgbClr val="534C52"/>
    <a:srgbClr val="EAE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5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073" y="1160035"/>
            <a:ext cx="6630829" cy="2467740"/>
          </a:xfrm>
        </p:spPr>
        <p:txBody>
          <a:bodyPr anchor="b"/>
          <a:lstStyle>
            <a:lvl1pPr algn="ctr">
              <a:defRPr sz="51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5122" y="3722940"/>
            <a:ext cx="5850731" cy="1711337"/>
          </a:xfrm>
        </p:spPr>
        <p:txBody>
          <a:bodyPr/>
          <a:lstStyle>
            <a:lvl1pPr marL="0" indent="0" algn="ctr">
              <a:buNone/>
              <a:defRPr sz="2047"/>
            </a:lvl1pPr>
            <a:lvl2pPr marL="390037" indent="0" algn="ctr">
              <a:buNone/>
              <a:defRPr sz="1706"/>
            </a:lvl2pPr>
            <a:lvl3pPr marL="780075" indent="0" algn="ctr">
              <a:buNone/>
              <a:defRPr sz="1536"/>
            </a:lvl3pPr>
            <a:lvl4pPr marL="1170112" indent="0" algn="ctr">
              <a:buNone/>
              <a:defRPr sz="1365"/>
            </a:lvl4pPr>
            <a:lvl5pPr marL="1560149" indent="0" algn="ctr">
              <a:buNone/>
              <a:defRPr sz="1365"/>
            </a:lvl5pPr>
            <a:lvl6pPr marL="1950187" indent="0" algn="ctr">
              <a:buNone/>
              <a:defRPr sz="1365"/>
            </a:lvl6pPr>
            <a:lvl7pPr marL="2340224" indent="0" algn="ctr">
              <a:buNone/>
              <a:defRPr sz="1365"/>
            </a:lvl7pPr>
            <a:lvl8pPr marL="2730261" indent="0" algn="ctr">
              <a:buNone/>
              <a:defRPr sz="1365"/>
            </a:lvl8pPr>
            <a:lvl9pPr marL="3120299" indent="0" algn="ctr">
              <a:buNone/>
              <a:defRPr sz="136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2E11-9E03-4EDD-9078-E15B8AFE6FC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A5EE-DF4B-4FD3-99E7-2CCF806BA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2E11-9E03-4EDD-9078-E15B8AFE6FC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A5EE-DF4B-4FD3-99E7-2CCF806BA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9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82573" y="377380"/>
            <a:ext cx="1682085" cy="6006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317" y="377380"/>
            <a:ext cx="4948744" cy="6006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2E11-9E03-4EDD-9078-E15B8AFE6FC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A5EE-DF4B-4FD3-99E7-2CCF806BA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2E11-9E03-4EDD-9078-E15B8AFE6FC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A5EE-DF4B-4FD3-99E7-2CCF806BA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0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254" y="1767127"/>
            <a:ext cx="6728341" cy="2948489"/>
          </a:xfrm>
        </p:spPr>
        <p:txBody>
          <a:bodyPr anchor="b"/>
          <a:lstStyle>
            <a:lvl1pPr>
              <a:defRPr sz="51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2254" y="4743509"/>
            <a:ext cx="6728341" cy="1550541"/>
          </a:xfrm>
        </p:spPr>
        <p:txBody>
          <a:bodyPr/>
          <a:lstStyle>
            <a:lvl1pPr marL="0" indent="0">
              <a:buNone/>
              <a:defRPr sz="2047">
                <a:solidFill>
                  <a:schemeClr val="tx1">
                    <a:shade val="82000"/>
                  </a:schemeClr>
                </a:solidFill>
              </a:defRPr>
            </a:lvl1pPr>
            <a:lvl2pPr marL="390037" indent="0">
              <a:buNone/>
              <a:defRPr sz="1706">
                <a:solidFill>
                  <a:schemeClr val="tx1">
                    <a:shade val="82000"/>
                  </a:schemeClr>
                </a:solidFill>
              </a:defRPr>
            </a:lvl2pPr>
            <a:lvl3pPr marL="780075" indent="0">
              <a:buNone/>
              <a:defRPr sz="1536">
                <a:solidFill>
                  <a:schemeClr val="tx1">
                    <a:shade val="82000"/>
                  </a:schemeClr>
                </a:solidFill>
              </a:defRPr>
            </a:lvl3pPr>
            <a:lvl4pPr marL="1170112" indent="0">
              <a:buNone/>
              <a:defRPr sz="1365">
                <a:solidFill>
                  <a:schemeClr val="tx1">
                    <a:shade val="82000"/>
                  </a:schemeClr>
                </a:solidFill>
              </a:defRPr>
            </a:lvl4pPr>
            <a:lvl5pPr marL="1560149" indent="0">
              <a:buNone/>
              <a:defRPr sz="1365">
                <a:solidFill>
                  <a:schemeClr val="tx1">
                    <a:shade val="82000"/>
                  </a:schemeClr>
                </a:solidFill>
              </a:defRPr>
            </a:lvl5pPr>
            <a:lvl6pPr marL="1950187" indent="0">
              <a:buNone/>
              <a:defRPr sz="1365">
                <a:solidFill>
                  <a:schemeClr val="tx1">
                    <a:shade val="82000"/>
                  </a:schemeClr>
                </a:solidFill>
              </a:defRPr>
            </a:lvl6pPr>
            <a:lvl7pPr marL="2340224" indent="0">
              <a:buNone/>
              <a:defRPr sz="1365">
                <a:solidFill>
                  <a:schemeClr val="tx1">
                    <a:shade val="82000"/>
                  </a:schemeClr>
                </a:solidFill>
              </a:defRPr>
            </a:lvl7pPr>
            <a:lvl8pPr marL="2730261" indent="0">
              <a:buNone/>
              <a:defRPr sz="1365">
                <a:solidFill>
                  <a:schemeClr val="tx1">
                    <a:shade val="82000"/>
                  </a:schemeClr>
                </a:solidFill>
              </a:defRPr>
            </a:lvl8pPr>
            <a:lvl9pPr marL="3120299" indent="0">
              <a:buNone/>
              <a:defRPr sz="1365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2E11-9E03-4EDD-9078-E15B8AFE6FC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A5EE-DF4B-4FD3-99E7-2CCF806BA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317" y="1886902"/>
            <a:ext cx="3315414" cy="4497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49244" y="1886902"/>
            <a:ext cx="3315414" cy="4497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2E11-9E03-4EDD-9078-E15B8AFE6FC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A5EE-DF4B-4FD3-99E7-2CCF806BA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0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333" y="377382"/>
            <a:ext cx="6728341" cy="13700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334" y="1737591"/>
            <a:ext cx="3300178" cy="851567"/>
          </a:xfrm>
        </p:spPr>
        <p:txBody>
          <a:bodyPr anchor="b"/>
          <a:lstStyle>
            <a:lvl1pPr marL="0" indent="0">
              <a:buNone/>
              <a:defRPr sz="2047" b="1"/>
            </a:lvl1pPr>
            <a:lvl2pPr marL="390037" indent="0">
              <a:buNone/>
              <a:defRPr sz="1706" b="1"/>
            </a:lvl2pPr>
            <a:lvl3pPr marL="780075" indent="0">
              <a:buNone/>
              <a:defRPr sz="1536" b="1"/>
            </a:lvl3pPr>
            <a:lvl4pPr marL="1170112" indent="0">
              <a:buNone/>
              <a:defRPr sz="1365" b="1"/>
            </a:lvl4pPr>
            <a:lvl5pPr marL="1560149" indent="0">
              <a:buNone/>
              <a:defRPr sz="1365" b="1"/>
            </a:lvl5pPr>
            <a:lvl6pPr marL="1950187" indent="0">
              <a:buNone/>
              <a:defRPr sz="1365" b="1"/>
            </a:lvl6pPr>
            <a:lvl7pPr marL="2340224" indent="0">
              <a:buNone/>
              <a:defRPr sz="1365" b="1"/>
            </a:lvl7pPr>
            <a:lvl8pPr marL="2730261" indent="0">
              <a:buNone/>
              <a:defRPr sz="1365" b="1"/>
            </a:lvl8pPr>
            <a:lvl9pPr marL="3120299" indent="0">
              <a:buNone/>
              <a:defRPr sz="13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34" y="2589157"/>
            <a:ext cx="3300178" cy="38082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9244" y="1737591"/>
            <a:ext cx="3316430" cy="851567"/>
          </a:xfrm>
        </p:spPr>
        <p:txBody>
          <a:bodyPr anchor="b"/>
          <a:lstStyle>
            <a:lvl1pPr marL="0" indent="0">
              <a:buNone/>
              <a:defRPr sz="2047" b="1"/>
            </a:lvl1pPr>
            <a:lvl2pPr marL="390037" indent="0">
              <a:buNone/>
              <a:defRPr sz="1706" b="1"/>
            </a:lvl2pPr>
            <a:lvl3pPr marL="780075" indent="0">
              <a:buNone/>
              <a:defRPr sz="1536" b="1"/>
            </a:lvl3pPr>
            <a:lvl4pPr marL="1170112" indent="0">
              <a:buNone/>
              <a:defRPr sz="1365" b="1"/>
            </a:lvl4pPr>
            <a:lvl5pPr marL="1560149" indent="0">
              <a:buNone/>
              <a:defRPr sz="1365" b="1"/>
            </a:lvl5pPr>
            <a:lvl6pPr marL="1950187" indent="0">
              <a:buNone/>
              <a:defRPr sz="1365" b="1"/>
            </a:lvl6pPr>
            <a:lvl7pPr marL="2340224" indent="0">
              <a:buNone/>
              <a:defRPr sz="1365" b="1"/>
            </a:lvl7pPr>
            <a:lvl8pPr marL="2730261" indent="0">
              <a:buNone/>
              <a:defRPr sz="1365" b="1"/>
            </a:lvl8pPr>
            <a:lvl9pPr marL="3120299" indent="0">
              <a:buNone/>
              <a:defRPr sz="13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9244" y="2589157"/>
            <a:ext cx="3316430" cy="38082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2E11-9E03-4EDD-9078-E15B8AFE6FC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A5EE-DF4B-4FD3-99E7-2CCF806BA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3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2E11-9E03-4EDD-9078-E15B8AFE6FC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A5EE-DF4B-4FD3-99E7-2CCF806BA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2E11-9E03-4EDD-9078-E15B8AFE6FC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A5EE-DF4B-4FD3-99E7-2CCF806BA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6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333" y="472546"/>
            <a:ext cx="2516017" cy="1653911"/>
          </a:xfrm>
        </p:spPr>
        <p:txBody>
          <a:bodyPr anchor="b"/>
          <a:lstStyle>
            <a:lvl1pPr>
              <a:defRPr sz="27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6430" y="1020569"/>
            <a:ext cx="3949244" cy="5037208"/>
          </a:xfrm>
        </p:spPr>
        <p:txBody>
          <a:bodyPr/>
          <a:lstStyle>
            <a:lvl1pPr>
              <a:defRPr sz="2730"/>
            </a:lvl1pPr>
            <a:lvl2pPr>
              <a:defRPr sz="2389"/>
            </a:lvl2pPr>
            <a:lvl3pPr>
              <a:defRPr sz="2047"/>
            </a:lvl3pPr>
            <a:lvl4pPr>
              <a:defRPr sz="1706"/>
            </a:lvl4pPr>
            <a:lvl5pPr>
              <a:defRPr sz="1706"/>
            </a:lvl5pPr>
            <a:lvl6pPr>
              <a:defRPr sz="1706"/>
            </a:lvl6pPr>
            <a:lvl7pPr>
              <a:defRPr sz="1706"/>
            </a:lvl7pPr>
            <a:lvl8pPr>
              <a:defRPr sz="1706"/>
            </a:lvl8pPr>
            <a:lvl9pPr>
              <a:defRPr sz="17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333" y="2126456"/>
            <a:ext cx="2516017" cy="3939524"/>
          </a:xfrm>
        </p:spPr>
        <p:txBody>
          <a:bodyPr/>
          <a:lstStyle>
            <a:lvl1pPr marL="0" indent="0">
              <a:buNone/>
              <a:defRPr sz="1365"/>
            </a:lvl1pPr>
            <a:lvl2pPr marL="390037" indent="0">
              <a:buNone/>
              <a:defRPr sz="1194"/>
            </a:lvl2pPr>
            <a:lvl3pPr marL="780075" indent="0">
              <a:buNone/>
              <a:defRPr sz="1024"/>
            </a:lvl3pPr>
            <a:lvl4pPr marL="1170112" indent="0">
              <a:buNone/>
              <a:defRPr sz="853"/>
            </a:lvl4pPr>
            <a:lvl5pPr marL="1560149" indent="0">
              <a:buNone/>
              <a:defRPr sz="853"/>
            </a:lvl5pPr>
            <a:lvl6pPr marL="1950187" indent="0">
              <a:buNone/>
              <a:defRPr sz="853"/>
            </a:lvl6pPr>
            <a:lvl7pPr marL="2340224" indent="0">
              <a:buNone/>
              <a:defRPr sz="853"/>
            </a:lvl7pPr>
            <a:lvl8pPr marL="2730261" indent="0">
              <a:buNone/>
              <a:defRPr sz="853"/>
            </a:lvl8pPr>
            <a:lvl9pPr marL="3120299" indent="0">
              <a:buNone/>
              <a:defRPr sz="8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2E11-9E03-4EDD-9078-E15B8AFE6FC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A5EE-DF4B-4FD3-99E7-2CCF806BA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9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333" y="472546"/>
            <a:ext cx="2516017" cy="1653911"/>
          </a:xfrm>
        </p:spPr>
        <p:txBody>
          <a:bodyPr anchor="b"/>
          <a:lstStyle>
            <a:lvl1pPr>
              <a:defRPr sz="27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16430" y="1020569"/>
            <a:ext cx="3949244" cy="5037208"/>
          </a:xfrm>
        </p:spPr>
        <p:txBody>
          <a:bodyPr anchor="t"/>
          <a:lstStyle>
            <a:lvl1pPr marL="0" indent="0">
              <a:buNone/>
              <a:defRPr sz="2730"/>
            </a:lvl1pPr>
            <a:lvl2pPr marL="390037" indent="0">
              <a:buNone/>
              <a:defRPr sz="2389"/>
            </a:lvl2pPr>
            <a:lvl3pPr marL="780075" indent="0">
              <a:buNone/>
              <a:defRPr sz="2047"/>
            </a:lvl3pPr>
            <a:lvl4pPr marL="1170112" indent="0">
              <a:buNone/>
              <a:defRPr sz="1706"/>
            </a:lvl4pPr>
            <a:lvl5pPr marL="1560149" indent="0">
              <a:buNone/>
              <a:defRPr sz="1706"/>
            </a:lvl5pPr>
            <a:lvl6pPr marL="1950187" indent="0">
              <a:buNone/>
              <a:defRPr sz="1706"/>
            </a:lvl6pPr>
            <a:lvl7pPr marL="2340224" indent="0">
              <a:buNone/>
              <a:defRPr sz="1706"/>
            </a:lvl7pPr>
            <a:lvl8pPr marL="2730261" indent="0">
              <a:buNone/>
              <a:defRPr sz="1706"/>
            </a:lvl8pPr>
            <a:lvl9pPr marL="3120299" indent="0">
              <a:buNone/>
              <a:defRPr sz="17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333" y="2126456"/>
            <a:ext cx="2516017" cy="3939524"/>
          </a:xfrm>
        </p:spPr>
        <p:txBody>
          <a:bodyPr/>
          <a:lstStyle>
            <a:lvl1pPr marL="0" indent="0">
              <a:buNone/>
              <a:defRPr sz="1365"/>
            </a:lvl1pPr>
            <a:lvl2pPr marL="390037" indent="0">
              <a:buNone/>
              <a:defRPr sz="1194"/>
            </a:lvl2pPr>
            <a:lvl3pPr marL="780075" indent="0">
              <a:buNone/>
              <a:defRPr sz="1024"/>
            </a:lvl3pPr>
            <a:lvl4pPr marL="1170112" indent="0">
              <a:buNone/>
              <a:defRPr sz="853"/>
            </a:lvl4pPr>
            <a:lvl5pPr marL="1560149" indent="0">
              <a:buNone/>
              <a:defRPr sz="853"/>
            </a:lvl5pPr>
            <a:lvl6pPr marL="1950187" indent="0">
              <a:buNone/>
              <a:defRPr sz="853"/>
            </a:lvl6pPr>
            <a:lvl7pPr marL="2340224" indent="0">
              <a:buNone/>
              <a:defRPr sz="853"/>
            </a:lvl7pPr>
            <a:lvl8pPr marL="2730261" indent="0">
              <a:buNone/>
              <a:defRPr sz="853"/>
            </a:lvl8pPr>
            <a:lvl9pPr marL="3120299" indent="0">
              <a:buNone/>
              <a:defRPr sz="8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2E11-9E03-4EDD-9078-E15B8AFE6FC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A5EE-DF4B-4FD3-99E7-2CCF806BA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8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6317" y="377382"/>
            <a:ext cx="6728341" cy="1370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317" y="1886902"/>
            <a:ext cx="6728341" cy="44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317" y="6569702"/>
            <a:ext cx="1755219" cy="377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4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A2E2E11-9E03-4EDD-9078-E15B8AFE6FC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4073" y="6569702"/>
            <a:ext cx="2632829" cy="377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4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09439" y="6569702"/>
            <a:ext cx="1755219" cy="377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4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8C4A5EE-DF4B-4FD3-99E7-2CCF806BA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7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80075" rtl="0" eaLnBrk="1" latinLnBrk="0" hangingPunct="1">
        <a:lnSpc>
          <a:spcPct val="90000"/>
        </a:lnSpc>
        <a:spcBef>
          <a:spcPct val="0"/>
        </a:spcBef>
        <a:buNone/>
        <a:defRPr sz="37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019" indent="-195019" algn="l" defTabSz="780075" rtl="0" eaLnBrk="1" latinLnBrk="0" hangingPunct="1">
        <a:lnSpc>
          <a:spcPct val="90000"/>
        </a:lnSpc>
        <a:spcBef>
          <a:spcPts val="853"/>
        </a:spcBef>
        <a:buFont typeface="Arial" panose="020B0604020202020204" pitchFamily="34" charset="0"/>
        <a:buChar char="•"/>
        <a:defRPr sz="2389" kern="1200">
          <a:solidFill>
            <a:schemeClr val="tx1"/>
          </a:solidFill>
          <a:latin typeface="+mn-lt"/>
          <a:ea typeface="+mn-ea"/>
          <a:cs typeface="+mn-cs"/>
        </a:defRPr>
      </a:lvl1pPr>
      <a:lvl2pPr marL="585056" indent="-195019" algn="l" defTabSz="780075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2047" kern="1200">
          <a:solidFill>
            <a:schemeClr val="tx1"/>
          </a:solidFill>
          <a:latin typeface="+mn-lt"/>
          <a:ea typeface="+mn-ea"/>
          <a:cs typeface="+mn-cs"/>
        </a:defRPr>
      </a:lvl2pPr>
      <a:lvl3pPr marL="975093" indent="-195019" algn="l" defTabSz="780075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3pPr>
      <a:lvl4pPr marL="1365131" indent="-195019" algn="l" defTabSz="780075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4pPr>
      <a:lvl5pPr marL="1755168" indent="-195019" algn="l" defTabSz="780075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5pPr>
      <a:lvl6pPr marL="2145205" indent="-195019" algn="l" defTabSz="780075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6pPr>
      <a:lvl7pPr marL="2535243" indent="-195019" algn="l" defTabSz="780075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7pPr>
      <a:lvl8pPr marL="2925280" indent="-195019" algn="l" defTabSz="780075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8pPr>
      <a:lvl9pPr marL="3315317" indent="-195019" algn="l" defTabSz="780075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0075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1pPr>
      <a:lvl2pPr marL="390037" algn="l" defTabSz="780075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80075" algn="l" defTabSz="780075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3pPr>
      <a:lvl4pPr marL="1170112" algn="l" defTabSz="780075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4pPr>
      <a:lvl5pPr marL="1560149" algn="l" defTabSz="780075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5pPr>
      <a:lvl6pPr marL="1950187" algn="l" defTabSz="780075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6pPr>
      <a:lvl7pPr marL="2340224" algn="l" defTabSz="780075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7pPr>
      <a:lvl8pPr marL="2730261" algn="l" defTabSz="780075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8pPr>
      <a:lvl9pPr marL="3120299" algn="l" defTabSz="780075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FABCF6E-7203-05B8-38F8-0109B8829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2" r="19032"/>
          <a:stretch/>
        </p:blipFill>
        <p:spPr>
          <a:xfrm>
            <a:off x="99232" y="88046"/>
            <a:ext cx="4791394" cy="43515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Picture 2" descr="A machine with green wheels&#10;&#10;Description automatically generated with medium confidence">
            <a:extLst>
              <a:ext uri="{FF2B5EF4-FFF2-40B4-BE49-F238E27FC236}">
                <a16:creationId xmlns:a16="http://schemas.microsoft.com/office/drawing/2014/main" id="{6383424F-0340-41C1-BECD-96C8FB269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102" y="1184933"/>
            <a:ext cx="2556194" cy="577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8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standing in front of a white reception desk&#10;&#10;Description automatically generated">
            <a:extLst>
              <a:ext uri="{FF2B5EF4-FFF2-40B4-BE49-F238E27FC236}">
                <a16:creationId xmlns:a16="http://schemas.microsoft.com/office/drawing/2014/main" id="{6FABCF6E-7203-05B8-38F8-0109B8829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2" y="88046"/>
            <a:ext cx="4791394" cy="43515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386ADB-7106-25D3-F275-772F524EF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51230" y="3137649"/>
            <a:ext cx="3250513" cy="38624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37780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Dhinesh Rajasekaran</dc:creator>
  <cp:lastModifiedBy>Dhinesh Rajasekaran</cp:lastModifiedBy>
  <cp:revision>5</cp:revision>
  <dcterms:created xsi:type="dcterms:W3CDTF">2024-03-10T06:45:54Z</dcterms:created>
  <dcterms:modified xsi:type="dcterms:W3CDTF">2024-03-13T00:52:06Z</dcterms:modified>
</cp:coreProperties>
</file>