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</p:sldIdLst>
  <p:sldSz cx="91805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2356703"/>
            <a:ext cx="7803436" cy="5013407"/>
          </a:xfrm>
        </p:spPr>
        <p:txBody>
          <a:bodyPr anchor="b"/>
          <a:lstStyle>
            <a:lvl1pPr algn="ctr"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7563446"/>
            <a:ext cx="6885385" cy="3476717"/>
          </a:xfrm>
        </p:spPr>
        <p:txBody>
          <a:bodyPr/>
          <a:lstStyle>
            <a:lvl1pPr marL="0" indent="0" algn="ctr">
              <a:buNone/>
              <a:defRPr sz="2410"/>
            </a:lvl1pPr>
            <a:lvl2pPr marL="459029" indent="0" algn="ctr">
              <a:buNone/>
              <a:defRPr sz="2008"/>
            </a:lvl2pPr>
            <a:lvl3pPr marL="918058" indent="0" algn="ctr">
              <a:buNone/>
              <a:defRPr sz="1807"/>
            </a:lvl3pPr>
            <a:lvl4pPr marL="1377086" indent="0" algn="ctr">
              <a:buNone/>
              <a:defRPr sz="1606"/>
            </a:lvl4pPr>
            <a:lvl5pPr marL="1836115" indent="0" algn="ctr">
              <a:buNone/>
              <a:defRPr sz="1606"/>
            </a:lvl5pPr>
            <a:lvl6pPr marL="2295144" indent="0" algn="ctr">
              <a:buNone/>
              <a:defRPr sz="1606"/>
            </a:lvl6pPr>
            <a:lvl7pPr marL="2754173" indent="0" algn="ctr">
              <a:buNone/>
              <a:defRPr sz="1606"/>
            </a:lvl7pPr>
            <a:lvl8pPr marL="3213202" indent="0" algn="ctr">
              <a:buNone/>
              <a:defRPr sz="1606"/>
            </a:lvl8pPr>
            <a:lvl9pPr marL="3672230" indent="0" algn="ctr">
              <a:buNone/>
              <a:defRPr sz="16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5" y="766678"/>
            <a:ext cx="197954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1" y="766678"/>
            <a:ext cx="5823888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2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3590057"/>
            <a:ext cx="7918192" cy="5990088"/>
          </a:xfrm>
        </p:spPr>
        <p:txBody>
          <a:bodyPr anchor="b"/>
          <a:lstStyle>
            <a:lvl1pPr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9636813"/>
            <a:ext cx="7918192" cy="3150046"/>
          </a:xfrm>
        </p:spPr>
        <p:txBody>
          <a:bodyPr/>
          <a:lstStyle>
            <a:lvl1pPr marL="0" indent="0">
              <a:buNone/>
              <a:defRPr sz="2410">
                <a:solidFill>
                  <a:schemeClr val="tx1">
                    <a:tint val="82000"/>
                  </a:schemeClr>
                </a:solidFill>
              </a:defRPr>
            </a:lvl1pPr>
            <a:lvl2pPr marL="459029" indent="0">
              <a:buNone/>
              <a:defRPr sz="2008">
                <a:solidFill>
                  <a:schemeClr val="tx1">
                    <a:tint val="82000"/>
                  </a:schemeClr>
                </a:solidFill>
              </a:defRPr>
            </a:lvl2pPr>
            <a:lvl3pPr marL="918058" indent="0">
              <a:buNone/>
              <a:defRPr sz="1807">
                <a:solidFill>
                  <a:schemeClr val="tx1">
                    <a:tint val="82000"/>
                  </a:schemeClr>
                </a:solidFill>
              </a:defRPr>
            </a:lvl3pPr>
            <a:lvl4pPr marL="1377086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4pPr>
            <a:lvl5pPr marL="1836115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5pPr>
            <a:lvl6pPr marL="2295144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6pPr>
            <a:lvl7pPr marL="2754173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7pPr>
            <a:lvl8pPr marL="3213202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8pPr>
            <a:lvl9pPr marL="3672230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7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766681"/>
            <a:ext cx="791819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7" y="3530053"/>
            <a:ext cx="3883787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7" y="5260078"/>
            <a:ext cx="3883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5" y="3530053"/>
            <a:ext cx="3902914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5" y="5260078"/>
            <a:ext cx="390291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4" y="2073367"/>
            <a:ext cx="4647635" cy="10233485"/>
          </a:xfrm>
        </p:spPr>
        <p:txBody>
          <a:bodyPr/>
          <a:lstStyle>
            <a:lvl1pPr>
              <a:defRPr sz="3213"/>
            </a:lvl1pPr>
            <a:lvl2pPr>
              <a:defRPr sz="2811"/>
            </a:lvl2pPr>
            <a:lvl3pPr>
              <a:defRPr sz="2410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4" y="2073367"/>
            <a:ext cx="4647635" cy="10233485"/>
          </a:xfrm>
        </p:spPr>
        <p:txBody>
          <a:bodyPr anchor="t"/>
          <a:lstStyle>
            <a:lvl1pPr marL="0" indent="0">
              <a:buNone/>
              <a:defRPr sz="3213"/>
            </a:lvl1pPr>
            <a:lvl2pPr marL="459029" indent="0">
              <a:buNone/>
              <a:defRPr sz="2811"/>
            </a:lvl2pPr>
            <a:lvl3pPr marL="918058" indent="0">
              <a:buNone/>
              <a:defRPr sz="2410"/>
            </a:lvl3pPr>
            <a:lvl4pPr marL="1377086" indent="0">
              <a:buNone/>
              <a:defRPr sz="2008"/>
            </a:lvl4pPr>
            <a:lvl5pPr marL="1836115" indent="0">
              <a:buNone/>
              <a:defRPr sz="2008"/>
            </a:lvl5pPr>
            <a:lvl6pPr marL="2295144" indent="0">
              <a:buNone/>
              <a:defRPr sz="2008"/>
            </a:lvl6pPr>
            <a:lvl7pPr marL="2754173" indent="0">
              <a:buNone/>
              <a:defRPr sz="2008"/>
            </a:lvl7pPr>
            <a:lvl8pPr marL="3213202" indent="0">
              <a:buNone/>
              <a:defRPr sz="2008"/>
            </a:lvl8pPr>
            <a:lvl9pPr marL="3672230" indent="0">
              <a:buNone/>
              <a:defRPr sz="20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766681"/>
            <a:ext cx="791819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3833390"/>
            <a:ext cx="791819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13346867"/>
            <a:ext cx="309842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8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8058" rtl="0" eaLnBrk="1" latinLnBrk="0" hangingPunct="1">
        <a:lnSpc>
          <a:spcPct val="90000"/>
        </a:lnSpc>
        <a:spcBef>
          <a:spcPct val="0"/>
        </a:spcBef>
        <a:buNone/>
        <a:defRPr sz="4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514" indent="-229514" algn="l" defTabSz="918058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543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147572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601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630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658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687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716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745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9029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8058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7086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6115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5144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4173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3202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223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truck parked on a sidewalk&#10;&#10;Description automatically generated">
            <a:extLst>
              <a:ext uri="{FF2B5EF4-FFF2-40B4-BE49-F238E27FC236}">
                <a16:creationId xmlns:a16="http://schemas.microsoft.com/office/drawing/2014/main" id="{E622C021-6AF4-A2A6-B460-0ED174A7C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87" y="6523891"/>
            <a:ext cx="5764961" cy="76866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 descr="A sidewalk next to a building&#10;&#10;Description automatically generated">
            <a:extLst>
              <a:ext uri="{FF2B5EF4-FFF2-40B4-BE49-F238E27FC236}">
                <a16:creationId xmlns:a16="http://schemas.microsoft.com/office/drawing/2014/main" id="{DCA1F05A-B63D-16A1-F7F9-FB327FFFA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16" y="212809"/>
            <a:ext cx="5437369" cy="72498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 descr="A black square object with a lens&#10;&#10;Description automatically generated">
            <a:extLst>
              <a:ext uri="{FF2B5EF4-FFF2-40B4-BE49-F238E27FC236}">
                <a16:creationId xmlns:a16="http://schemas.microsoft.com/office/drawing/2014/main" id="{A005DCEB-6A8B-A087-4910-91271402B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67" y="4883444"/>
            <a:ext cx="5715000" cy="5953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878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 Rajasekaran</dc:creator>
  <cp:lastModifiedBy>Dhinesh Rajasekaran</cp:lastModifiedBy>
  <cp:revision>6</cp:revision>
  <dcterms:created xsi:type="dcterms:W3CDTF">2024-03-13T00:17:14Z</dcterms:created>
  <dcterms:modified xsi:type="dcterms:W3CDTF">2024-03-30T21:52:19Z</dcterms:modified>
</cp:coreProperties>
</file>