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</p:sldIdLst>
  <p:sldSz cx="107997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226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3"/>
            <a:ext cx="9179799" cy="501340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563446"/>
            <a:ext cx="8099822" cy="347671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766678"/>
            <a:ext cx="2328699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66678"/>
            <a:ext cx="685110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2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833390"/>
            <a:ext cx="458989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833390"/>
            <a:ext cx="458989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10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3"/>
            <a:ext cx="4568805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530053"/>
            <a:ext cx="4591306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260078"/>
            <a:ext cx="459130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7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4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1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67"/>
            <a:ext cx="5467380" cy="1023348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4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67"/>
            <a:ext cx="5467380" cy="1023348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0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9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on a stage&#10;&#10;Description automatically generated">
            <a:extLst>
              <a:ext uri="{FF2B5EF4-FFF2-40B4-BE49-F238E27FC236}">
                <a16:creationId xmlns:a16="http://schemas.microsoft.com/office/drawing/2014/main" id="{C59650B5-8538-33B4-3A10-82D4C3B14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79" y="3681102"/>
            <a:ext cx="9806744" cy="6992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 descr="A green arrow with yellow text&#10;&#10;Description automatically generated">
            <a:extLst>
              <a:ext uri="{FF2B5EF4-FFF2-40B4-BE49-F238E27FC236}">
                <a16:creationId xmlns:a16="http://schemas.microsoft.com/office/drawing/2014/main" id="{67BF44D1-7DB3-D3E4-D331-584224D38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" y="10970478"/>
            <a:ext cx="9806744" cy="31036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 descr="A cow standing in a field&#10;&#10;Description automatically generated">
            <a:extLst>
              <a:ext uri="{FF2B5EF4-FFF2-40B4-BE49-F238E27FC236}">
                <a16:creationId xmlns:a16="http://schemas.microsoft.com/office/drawing/2014/main" id="{4F3C434C-1DC8-1DB4-110B-3F35CC07D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94" y="326096"/>
            <a:ext cx="6090588" cy="38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8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Dhinesh Rajasekaran</dc:creator>
  <cp:lastModifiedBy>Dhinesh Rajasekaran</cp:lastModifiedBy>
  <cp:revision>8</cp:revision>
  <dcterms:created xsi:type="dcterms:W3CDTF">2024-03-13T00:17:14Z</dcterms:created>
  <dcterms:modified xsi:type="dcterms:W3CDTF">2024-03-31T03:58:49Z</dcterms:modified>
</cp:coreProperties>
</file>