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2"/>
  </p:notesMasterIdLst>
  <p:sldIdLst>
    <p:sldId id="256" r:id="rId3"/>
    <p:sldId id="259" r:id="rId4"/>
    <p:sldId id="257" r:id="rId5"/>
    <p:sldId id="300" r:id="rId6"/>
    <p:sldId id="262" r:id="rId7"/>
    <p:sldId id="301" r:id="rId8"/>
    <p:sldId id="302" r:id="rId9"/>
    <p:sldId id="303" r:id="rId10"/>
    <p:sldId id="304" r:id="rId11"/>
    <p:sldId id="305" r:id="rId12"/>
    <p:sldId id="306" r:id="rId13"/>
    <p:sldId id="316" r:id="rId14"/>
    <p:sldId id="317" r:id="rId15"/>
    <p:sldId id="308" r:id="rId16"/>
    <p:sldId id="309" r:id="rId17"/>
    <p:sldId id="310" r:id="rId18"/>
    <p:sldId id="311" r:id="rId19"/>
    <p:sldId id="313" r:id="rId20"/>
    <p:sldId id="299" r:id="rId21"/>
  </p:sldIdLst>
  <p:sldSz cx="9144000" cy="5143500" type="screen16x9"/>
  <p:notesSz cx="6858000" cy="9144000"/>
  <p:embeddedFontLst>
    <p:embeddedFont>
      <p:font typeface="Archivo" panose="02020500000000000000" charset="0"/>
      <p:regular r:id="rId23"/>
      <p:bold r:id="rId24"/>
      <p:italic r:id="rId25"/>
      <p:boldItalic r:id="rId26"/>
    </p:embeddedFont>
    <p:embeddedFont>
      <p:font typeface="Archivo Light" panose="02020500000000000000" charset="0"/>
      <p:regular r:id="rId27"/>
      <p:bold r:id="rId28"/>
      <p:italic r:id="rId29"/>
      <p:boldItalic r:id="rId30"/>
    </p:embeddedFont>
    <p:embeddedFont>
      <p:font typeface="Lexend Deca SemiBold" panose="02020500000000000000" charset="0"/>
      <p:regular r:id="rId31"/>
      <p:bold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Proxima Nova" panose="02020500000000000000" charset="0"/>
      <p:regular r:id="rId37"/>
      <p:bold r:id="rId38"/>
      <p:italic r:id="rId39"/>
      <p:boldItalic r:id="rId40"/>
    </p:embeddedFont>
    <p:embeddedFont>
      <p:font typeface="微軟正黑體" panose="020B0604030504040204" pitchFamily="34" charset="-12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EF063-8ED1-4CB8-B8CC-A5E761E926E5}">
  <a:tblStyle styleId="{1C5EF063-8ED1-4CB8-B8CC-A5E761E92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feeaa44e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feeaa44e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9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5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6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2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05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51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4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03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68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3" name="Google Shape;18973;gfeebe9fc34_0_4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4" name="Google Shape;18974;gfeebe9fc34_0_4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39b66053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39b66053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1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3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46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0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6000" y="1055550"/>
            <a:ext cx="4850100" cy="19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6000" y="2981250"/>
            <a:ext cx="2386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" y="4569906"/>
            <a:ext cx="3040705" cy="573545"/>
            <a:chOff x="-7" y="4569906"/>
            <a:chExt cx="3040705" cy="573545"/>
          </a:xfrm>
        </p:grpSpPr>
        <p:grpSp>
          <p:nvGrpSpPr>
            <p:cNvPr id="12" name="Google Shape;12;p2"/>
            <p:cNvGrpSpPr/>
            <p:nvPr/>
          </p:nvGrpSpPr>
          <p:grpSpPr>
            <a:xfrm rot="-5400000" flipH="1">
              <a:off x="-230" y="4570128"/>
              <a:ext cx="573545" cy="573101"/>
              <a:chOff x="4411851" y="1331465"/>
              <a:chExt cx="560705" cy="56027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411851" y="133146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32456" y="133146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411851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551859" y="175163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flipH="1">
              <a:off x="2466557" y="4854905"/>
              <a:ext cx="574140" cy="286523"/>
              <a:chOff x="4832456" y="1471546"/>
              <a:chExt cx="561287" cy="280108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flipH="1">
              <a:off x="1605389" y="4854905"/>
              <a:ext cx="861163" cy="286523"/>
              <a:chOff x="4551859" y="1471546"/>
              <a:chExt cx="841884" cy="28010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 rot="10800000" flipH="1">
              <a:off x="755559" y="4854937"/>
              <a:ext cx="861163" cy="286523"/>
              <a:chOff x="4551859" y="1471546"/>
              <a:chExt cx="841884" cy="280108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10800000" flipH="1">
              <a:off x="313736" y="4854937"/>
              <a:ext cx="430331" cy="286523"/>
              <a:chOff x="4551859" y="1471546"/>
              <a:chExt cx="420697" cy="280108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43;p2"/>
          <p:cNvGrpSpPr/>
          <p:nvPr/>
        </p:nvGrpSpPr>
        <p:grpSpPr>
          <a:xfrm>
            <a:off x="205051" y="177869"/>
            <a:ext cx="981892" cy="700279"/>
            <a:chOff x="4411851" y="1191456"/>
            <a:chExt cx="981892" cy="700279"/>
          </a:xfrm>
        </p:grpSpPr>
        <p:sp>
          <p:nvSpPr>
            <p:cNvPr id="44" name="Google Shape;44;p2"/>
            <p:cNvSpPr/>
            <p:nvPr/>
          </p:nvSpPr>
          <p:spPr>
            <a:xfrm>
              <a:off x="4973045" y="119145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11851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51859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692448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973045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32456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13053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53643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11851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51859" y="175163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832456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53643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15125" y="608700"/>
            <a:ext cx="7485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7500" y="3771925"/>
            <a:ext cx="181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 flipH="1">
            <a:off x="3013950" y="3836131"/>
            <a:ext cx="3376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202197" y="4475438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872082" y="4475438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-20481" y="4698115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425801" y="4698115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648478" y="4920908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872082" y="4698115"/>
            <a:ext cx="222600" cy="22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 rot="5400000">
            <a:off x="7559894" y="-502297"/>
            <a:ext cx="1107621" cy="2060597"/>
            <a:chOff x="-3621" y="470451"/>
            <a:chExt cx="1107621" cy="2060597"/>
          </a:xfrm>
        </p:grpSpPr>
        <p:sp>
          <p:nvSpPr>
            <p:cNvPr id="67" name="Google Shape;67;p3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20000" y="330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136" name="Google Shape;136;p6"/>
          <p:cNvGrpSpPr/>
          <p:nvPr/>
        </p:nvGrpSpPr>
        <p:grpSpPr>
          <a:xfrm rot="5400000">
            <a:off x="-140799" y="139769"/>
            <a:ext cx="981892" cy="700279"/>
            <a:chOff x="4411851" y="1191456"/>
            <a:chExt cx="981892" cy="700279"/>
          </a:xfrm>
        </p:grpSpPr>
        <p:sp>
          <p:nvSpPr>
            <p:cNvPr id="137" name="Google Shape;137;p6"/>
            <p:cNvSpPr/>
            <p:nvPr/>
          </p:nvSpPr>
          <p:spPr>
            <a:xfrm>
              <a:off x="4973045" y="119145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411851" y="133146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551859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692448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973045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832456" y="133146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113053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253643" y="133146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411851" y="1611554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551859" y="175163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832456" y="1611554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253643" y="1611554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6"/>
          <p:cNvGrpSpPr/>
          <p:nvPr/>
        </p:nvGrpSpPr>
        <p:grpSpPr>
          <a:xfrm rot="5400000">
            <a:off x="8581163" y="4580612"/>
            <a:ext cx="701294" cy="420189"/>
            <a:chOff x="4692448" y="1331465"/>
            <a:chExt cx="701294" cy="420189"/>
          </a:xfrm>
        </p:grpSpPr>
        <p:sp>
          <p:nvSpPr>
            <p:cNvPr id="150" name="Google Shape;150;p6"/>
            <p:cNvSpPr/>
            <p:nvPr/>
          </p:nvSpPr>
          <p:spPr>
            <a:xfrm>
              <a:off x="4692448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973045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832456" y="133146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113053" y="1471546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253643" y="1331465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832456" y="1611554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253643" y="1611554"/>
              <a:ext cx="140100" cy="14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 rot="5400000">
            <a:off x="8578841" y="4861254"/>
            <a:ext cx="140100" cy="1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8423996" y="710550"/>
            <a:ext cx="461879" cy="461914"/>
            <a:chOff x="8061771" y="3546997"/>
            <a:chExt cx="362229" cy="362229"/>
          </a:xfrm>
        </p:grpSpPr>
        <p:sp>
          <p:nvSpPr>
            <p:cNvPr id="159" name="Google Shape;159;p6"/>
            <p:cNvSpPr/>
            <p:nvPr/>
          </p:nvSpPr>
          <p:spPr>
            <a:xfrm>
              <a:off x="8206310" y="3546997"/>
              <a:ext cx="217689" cy="216842"/>
            </a:xfrm>
            <a:custGeom>
              <a:avLst/>
              <a:gdLst/>
              <a:ahLst/>
              <a:cxnLst/>
              <a:rect l="l" t="t" r="r" b="b"/>
              <a:pathLst>
                <a:path w="6169" h="6145" extrusionOk="0">
                  <a:moveTo>
                    <a:pt x="2048" y="0"/>
                  </a:moveTo>
                  <a:lnTo>
                    <a:pt x="2048" y="667"/>
                  </a:lnTo>
                  <a:lnTo>
                    <a:pt x="1381" y="667"/>
                  </a:lnTo>
                  <a:lnTo>
                    <a:pt x="1381" y="1358"/>
                  </a:lnTo>
                  <a:lnTo>
                    <a:pt x="691" y="1358"/>
                  </a:lnTo>
                  <a:lnTo>
                    <a:pt x="691" y="2072"/>
                  </a:lnTo>
                  <a:lnTo>
                    <a:pt x="0" y="2072"/>
                  </a:lnTo>
                  <a:lnTo>
                    <a:pt x="0" y="3406"/>
                  </a:lnTo>
                  <a:lnTo>
                    <a:pt x="1381" y="3406"/>
                  </a:lnTo>
                  <a:lnTo>
                    <a:pt x="1381" y="2739"/>
                  </a:lnTo>
                  <a:lnTo>
                    <a:pt x="2048" y="2739"/>
                  </a:lnTo>
                  <a:lnTo>
                    <a:pt x="2048" y="2072"/>
                  </a:lnTo>
                  <a:lnTo>
                    <a:pt x="4120" y="2072"/>
                  </a:lnTo>
                  <a:lnTo>
                    <a:pt x="4120" y="4096"/>
                  </a:lnTo>
                  <a:lnTo>
                    <a:pt x="3429" y="4096"/>
                  </a:lnTo>
                  <a:lnTo>
                    <a:pt x="3429" y="4787"/>
                  </a:lnTo>
                  <a:lnTo>
                    <a:pt x="2739" y="4787"/>
                  </a:lnTo>
                  <a:lnTo>
                    <a:pt x="2739" y="6144"/>
                  </a:lnTo>
                  <a:lnTo>
                    <a:pt x="4120" y="6144"/>
                  </a:lnTo>
                  <a:lnTo>
                    <a:pt x="4120" y="5477"/>
                  </a:lnTo>
                  <a:lnTo>
                    <a:pt x="4787" y="5477"/>
                  </a:lnTo>
                  <a:lnTo>
                    <a:pt x="4787" y="4787"/>
                  </a:lnTo>
                  <a:lnTo>
                    <a:pt x="5478" y="4787"/>
                  </a:lnTo>
                  <a:lnTo>
                    <a:pt x="5478" y="4096"/>
                  </a:lnTo>
                  <a:lnTo>
                    <a:pt x="6168" y="4096"/>
                  </a:lnTo>
                  <a:lnTo>
                    <a:pt x="6168" y="1358"/>
                  </a:lnTo>
                  <a:lnTo>
                    <a:pt x="5478" y="1358"/>
                  </a:lnTo>
                  <a:lnTo>
                    <a:pt x="5478" y="667"/>
                  </a:lnTo>
                  <a:lnTo>
                    <a:pt x="4787" y="667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061771" y="3691535"/>
              <a:ext cx="216842" cy="217689"/>
            </a:xfrm>
            <a:custGeom>
              <a:avLst/>
              <a:gdLst/>
              <a:ahLst/>
              <a:cxnLst/>
              <a:rect l="l" t="t" r="r" b="b"/>
              <a:pathLst>
                <a:path w="6145" h="6169" extrusionOk="0">
                  <a:moveTo>
                    <a:pt x="2072" y="0"/>
                  </a:moveTo>
                  <a:lnTo>
                    <a:pt x="2072" y="691"/>
                  </a:lnTo>
                  <a:lnTo>
                    <a:pt x="1358" y="691"/>
                  </a:lnTo>
                  <a:lnTo>
                    <a:pt x="1358" y="1381"/>
                  </a:lnTo>
                  <a:lnTo>
                    <a:pt x="667" y="1381"/>
                  </a:lnTo>
                  <a:lnTo>
                    <a:pt x="667" y="2048"/>
                  </a:lnTo>
                  <a:lnTo>
                    <a:pt x="0" y="2048"/>
                  </a:lnTo>
                  <a:lnTo>
                    <a:pt x="0" y="4787"/>
                  </a:lnTo>
                  <a:lnTo>
                    <a:pt x="667" y="4787"/>
                  </a:lnTo>
                  <a:lnTo>
                    <a:pt x="667" y="5477"/>
                  </a:lnTo>
                  <a:lnTo>
                    <a:pt x="1358" y="5477"/>
                  </a:lnTo>
                  <a:lnTo>
                    <a:pt x="1358" y="6168"/>
                  </a:lnTo>
                  <a:lnTo>
                    <a:pt x="4096" y="6168"/>
                  </a:lnTo>
                  <a:lnTo>
                    <a:pt x="4096" y="5477"/>
                  </a:lnTo>
                  <a:lnTo>
                    <a:pt x="4787" y="5477"/>
                  </a:lnTo>
                  <a:lnTo>
                    <a:pt x="4787" y="4787"/>
                  </a:lnTo>
                  <a:lnTo>
                    <a:pt x="5477" y="4787"/>
                  </a:lnTo>
                  <a:lnTo>
                    <a:pt x="5477" y="4120"/>
                  </a:lnTo>
                  <a:lnTo>
                    <a:pt x="6144" y="4120"/>
                  </a:lnTo>
                  <a:lnTo>
                    <a:pt x="6144" y="2739"/>
                  </a:lnTo>
                  <a:lnTo>
                    <a:pt x="4787" y="2739"/>
                  </a:lnTo>
                  <a:lnTo>
                    <a:pt x="4787" y="3429"/>
                  </a:lnTo>
                  <a:lnTo>
                    <a:pt x="4096" y="3429"/>
                  </a:lnTo>
                  <a:lnTo>
                    <a:pt x="4096" y="4120"/>
                  </a:lnTo>
                  <a:lnTo>
                    <a:pt x="2072" y="4120"/>
                  </a:lnTo>
                  <a:lnTo>
                    <a:pt x="2072" y="2048"/>
                  </a:lnTo>
                  <a:lnTo>
                    <a:pt x="2739" y="2048"/>
                  </a:lnTo>
                  <a:lnTo>
                    <a:pt x="2739" y="1381"/>
                  </a:lnTo>
                  <a:lnTo>
                    <a:pt x="3406" y="1381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134040" y="3619266"/>
              <a:ext cx="23537" cy="23537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109656" y="3594882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085273" y="357049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181926" y="3546997"/>
              <a:ext cx="24419" cy="47920"/>
            </a:xfrm>
            <a:custGeom>
              <a:avLst/>
              <a:gdLst/>
              <a:ahLst/>
              <a:cxnLst/>
              <a:rect l="l" t="t" r="r" b="b"/>
              <a:pathLst>
                <a:path w="692" h="1358" extrusionOk="0">
                  <a:moveTo>
                    <a:pt x="1" y="0"/>
                  </a:moveTo>
                  <a:lnTo>
                    <a:pt x="1" y="1358"/>
                  </a:lnTo>
                  <a:lnTo>
                    <a:pt x="691" y="135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8061771" y="3667151"/>
              <a:ext cx="47920" cy="24419"/>
            </a:xfrm>
            <a:custGeom>
              <a:avLst/>
              <a:gdLst/>
              <a:ahLst/>
              <a:cxnLst/>
              <a:rect l="l" t="t" r="r" b="b"/>
              <a:pathLst>
                <a:path w="135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278579" y="3860423"/>
              <a:ext cx="24384" cy="48803"/>
            </a:xfrm>
            <a:custGeom>
              <a:avLst/>
              <a:gdLst/>
              <a:ahLst/>
              <a:cxnLst/>
              <a:rect l="l" t="t" r="r" b="b"/>
              <a:pathLst>
                <a:path w="691" h="1383" extrusionOk="0">
                  <a:moveTo>
                    <a:pt x="0" y="1"/>
                  </a:moveTo>
                  <a:lnTo>
                    <a:pt x="0" y="1382"/>
                  </a:lnTo>
                  <a:lnTo>
                    <a:pt x="691" y="13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375197" y="3763805"/>
              <a:ext cx="48803" cy="24384"/>
            </a:xfrm>
            <a:custGeom>
              <a:avLst/>
              <a:gdLst/>
              <a:ahLst/>
              <a:cxnLst/>
              <a:rect l="l" t="t" r="r" b="b"/>
              <a:pathLst>
                <a:path w="1383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382" y="691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375197" y="3860423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350849" y="3836921"/>
              <a:ext cx="24384" cy="23537"/>
            </a:xfrm>
            <a:custGeom>
              <a:avLst/>
              <a:gdLst/>
              <a:ahLst/>
              <a:cxnLst/>
              <a:rect l="l" t="t" r="r" b="b"/>
              <a:pathLst>
                <a:path w="691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327312" y="3812537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278579" y="3546997"/>
              <a:ext cx="96652" cy="23537"/>
            </a:xfrm>
            <a:custGeom>
              <a:avLst/>
              <a:gdLst/>
              <a:ahLst/>
              <a:cxnLst/>
              <a:rect l="l" t="t" r="r" b="b"/>
              <a:pathLst>
                <a:path w="2739" h="667" extrusionOk="0">
                  <a:moveTo>
                    <a:pt x="0" y="0"/>
                  </a:moveTo>
                  <a:lnTo>
                    <a:pt x="0" y="667"/>
                  </a:lnTo>
                  <a:lnTo>
                    <a:pt x="2739" y="667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375197" y="357049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399581" y="3594882"/>
              <a:ext cx="24419" cy="96688"/>
            </a:xfrm>
            <a:custGeom>
              <a:avLst/>
              <a:gdLst/>
              <a:ahLst/>
              <a:cxnLst/>
              <a:rect l="l" t="t" r="r" b="b"/>
              <a:pathLst>
                <a:path w="692" h="2740" extrusionOk="0">
                  <a:moveTo>
                    <a:pt x="1" y="1"/>
                  </a:moveTo>
                  <a:lnTo>
                    <a:pt x="1" y="2739"/>
                  </a:lnTo>
                  <a:lnTo>
                    <a:pt x="691" y="273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230658" y="3594882"/>
              <a:ext cx="23572" cy="24419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206310" y="3620078"/>
              <a:ext cx="48767" cy="47109"/>
            </a:xfrm>
            <a:custGeom>
              <a:avLst/>
              <a:gdLst/>
              <a:ahLst/>
              <a:cxnLst/>
              <a:rect l="l" t="t" r="r" b="b"/>
              <a:pathLst>
                <a:path w="1382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1381" y="1335"/>
                  </a:lnTo>
                  <a:lnTo>
                    <a:pt x="138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254195" y="357049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8350849" y="3715884"/>
              <a:ext cx="24384" cy="2441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8375197" y="3691535"/>
              <a:ext cx="24419" cy="2438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8327312" y="3691535"/>
              <a:ext cx="23572" cy="24384"/>
            </a:xfrm>
            <a:custGeom>
              <a:avLst/>
              <a:gdLst/>
              <a:ahLst/>
              <a:cxnLst/>
              <a:rect l="l" t="t" r="r" b="b"/>
              <a:pathLst>
                <a:path w="668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8302928" y="3715884"/>
              <a:ext cx="48803" cy="47956"/>
            </a:xfrm>
            <a:custGeom>
              <a:avLst/>
              <a:gdLst/>
              <a:ahLst/>
              <a:cxnLst/>
              <a:rect l="l" t="t" r="r" b="b"/>
              <a:pathLst>
                <a:path w="1383" h="1359" extrusionOk="0">
                  <a:moveTo>
                    <a:pt x="1" y="1"/>
                  </a:moveTo>
                  <a:lnTo>
                    <a:pt x="1" y="1358"/>
                  </a:lnTo>
                  <a:lnTo>
                    <a:pt x="1382" y="1358"/>
                  </a:lnTo>
                  <a:lnTo>
                    <a:pt x="1382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350849" y="3620078"/>
              <a:ext cx="24384" cy="72304"/>
            </a:xfrm>
            <a:custGeom>
              <a:avLst/>
              <a:gdLst/>
              <a:ahLst/>
              <a:cxnLst/>
              <a:rect l="l" t="t" r="r" b="b"/>
              <a:pathLst>
                <a:path w="691" h="2049" extrusionOk="0">
                  <a:moveTo>
                    <a:pt x="0" y="1"/>
                  </a:moveTo>
                  <a:lnTo>
                    <a:pt x="0" y="2049"/>
                  </a:lnTo>
                  <a:lnTo>
                    <a:pt x="691" y="204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8254195" y="3619266"/>
              <a:ext cx="24419" cy="23537"/>
            </a:xfrm>
            <a:custGeom>
              <a:avLst/>
              <a:gdLst/>
              <a:ahLst/>
              <a:cxnLst/>
              <a:rect l="l" t="t" r="r" b="b"/>
              <a:pathLst>
                <a:path w="692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278579" y="3594882"/>
              <a:ext cx="73151" cy="24419"/>
            </a:xfrm>
            <a:custGeom>
              <a:avLst/>
              <a:gdLst/>
              <a:ahLst/>
              <a:cxnLst/>
              <a:rect l="l" t="t" r="r" b="b"/>
              <a:pathLst>
                <a:path w="207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072" y="69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8109656" y="3715884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8085273" y="3739421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61771" y="3763805"/>
              <a:ext cx="23537" cy="96652"/>
            </a:xfrm>
            <a:custGeom>
              <a:avLst/>
              <a:gdLst/>
              <a:ahLst/>
              <a:cxnLst/>
              <a:rect l="l" t="t" r="r" b="b"/>
              <a:pathLst>
                <a:path w="667" h="2739" extrusionOk="0">
                  <a:moveTo>
                    <a:pt x="0" y="0"/>
                  </a:moveTo>
                  <a:lnTo>
                    <a:pt x="0" y="2739"/>
                  </a:lnTo>
                  <a:lnTo>
                    <a:pt x="667" y="273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085273" y="3860423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109656" y="3884806"/>
              <a:ext cx="96688" cy="24419"/>
            </a:xfrm>
            <a:custGeom>
              <a:avLst/>
              <a:gdLst/>
              <a:ahLst/>
              <a:cxnLst/>
              <a:rect l="l" t="t" r="r" b="b"/>
              <a:pathLst>
                <a:path w="2740" h="692" extrusionOk="0">
                  <a:moveTo>
                    <a:pt x="1" y="0"/>
                  </a:moveTo>
                  <a:lnTo>
                    <a:pt x="1" y="691"/>
                  </a:lnTo>
                  <a:lnTo>
                    <a:pt x="2739" y="691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230658" y="3836921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206310" y="3860423"/>
              <a:ext cx="24384" cy="2441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230658" y="3788153"/>
              <a:ext cx="47956" cy="48803"/>
            </a:xfrm>
            <a:custGeom>
              <a:avLst/>
              <a:gdLst/>
              <a:ahLst/>
              <a:cxnLst/>
              <a:rect l="l" t="t" r="r" b="b"/>
              <a:pathLst>
                <a:path w="1359" h="1383" extrusionOk="0">
                  <a:moveTo>
                    <a:pt x="1" y="1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382"/>
                  </a:lnTo>
                  <a:lnTo>
                    <a:pt x="1358" y="13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206310" y="3812537"/>
              <a:ext cx="24384" cy="23572"/>
            </a:xfrm>
            <a:custGeom>
              <a:avLst/>
              <a:gdLst/>
              <a:ahLst/>
              <a:cxnLst/>
              <a:rect l="l" t="t" r="r" b="b"/>
              <a:pathLst>
                <a:path w="69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8134852" y="3836921"/>
              <a:ext cx="72304" cy="23537"/>
            </a:xfrm>
            <a:custGeom>
              <a:avLst/>
              <a:gdLst/>
              <a:ahLst/>
              <a:cxnLst/>
              <a:rect l="l" t="t" r="r" b="b"/>
              <a:pathLst>
                <a:path w="2049" h="667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134852" y="3691535"/>
              <a:ext cx="47109" cy="48767"/>
            </a:xfrm>
            <a:custGeom>
              <a:avLst/>
              <a:gdLst/>
              <a:ahLst/>
              <a:cxnLst/>
              <a:rect l="l" t="t" r="r" b="b"/>
              <a:pathLst>
                <a:path w="1335" h="1382" extrusionOk="0">
                  <a:moveTo>
                    <a:pt x="1" y="0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1381"/>
                  </a:lnTo>
                  <a:lnTo>
                    <a:pt x="1335" y="1381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8134040" y="3739421"/>
              <a:ext cx="23537" cy="24419"/>
            </a:xfrm>
            <a:custGeom>
              <a:avLst/>
              <a:gdLst/>
              <a:ahLst/>
              <a:cxnLst/>
              <a:rect l="l" t="t" r="r" b="b"/>
              <a:pathLst>
                <a:path w="667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109656" y="3763805"/>
              <a:ext cx="24419" cy="73151"/>
            </a:xfrm>
            <a:custGeom>
              <a:avLst/>
              <a:gdLst/>
              <a:ahLst/>
              <a:cxnLst/>
              <a:rect l="l" t="t" r="r" b="b"/>
              <a:pathLst>
                <a:path w="692" h="2073" extrusionOk="0">
                  <a:moveTo>
                    <a:pt x="1" y="0"/>
                  </a:moveTo>
                  <a:lnTo>
                    <a:pt x="1" y="2072"/>
                  </a:lnTo>
                  <a:lnTo>
                    <a:pt x="691" y="207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4"/>
          <p:cNvSpPr txBox="1">
            <a:spLocks noGrp="1"/>
          </p:cNvSpPr>
          <p:nvPr>
            <p:ph type="title"/>
          </p:nvPr>
        </p:nvSpPr>
        <p:spPr>
          <a:xfrm>
            <a:off x="3390906" y="3548350"/>
            <a:ext cx="4975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subTitle" idx="1"/>
          </p:nvPr>
        </p:nvSpPr>
        <p:spPr>
          <a:xfrm>
            <a:off x="3390900" y="938650"/>
            <a:ext cx="4975200" cy="26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4"/>
          <p:cNvSpPr/>
          <p:nvPr/>
        </p:nvSpPr>
        <p:spPr>
          <a:xfrm rot="10800000">
            <a:off x="8652474" y="4805491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rot="10800000">
            <a:off x="8482760" y="4974600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rot="10800000">
            <a:off x="8144033" y="4974600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rot="10800000">
            <a:off x="8313747" y="4974600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rot="10800000">
            <a:off x="7805306" y="4805491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/>
          <p:nvPr/>
        </p:nvSpPr>
        <p:spPr>
          <a:xfrm rot="10800000">
            <a:off x="7975021" y="4974600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rot="10800000">
            <a:off x="8482760" y="4636469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 rot="10800000">
            <a:off x="8313747" y="4467360"/>
            <a:ext cx="168900" cy="16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14"/>
          <p:cNvGrpSpPr/>
          <p:nvPr/>
        </p:nvGrpSpPr>
        <p:grpSpPr>
          <a:xfrm>
            <a:off x="8578166" y="159167"/>
            <a:ext cx="461915" cy="462991"/>
            <a:chOff x="696000" y="1757025"/>
            <a:chExt cx="362229" cy="363073"/>
          </a:xfrm>
        </p:grpSpPr>
        <p:sp>
          <p:nvSpPr>
            <p:cNvPr id="563" name="Google Shape;563;p14"/>
            <p:cNvSpPr/>
            <p:nvPr/>
          </p:nvSpPr>
          <p:spPr>
            <a:xfrm>
              <a:off x="696000" y="1758718"/>
              <a:ext cx="362226" cy="361379"/>
            </a:xfrm>
            <a:custGeom>
              <a:avLst/>
              <a:gdLst/>
              <a:ahLst/>
              <a:cxnLst/>
              <a:rect l="l" t="t" r="r" b="b"/>
              <a:pathLst>
                <a:path w="10265" h="10241" extrusionOk="0">
                  <a:moveTo>
                    <a:pt x="6883" y="2405"/>
                  </a:moveTo>
                  <a:lnTo>
                    <a:pt x="6883" y="3072"/>
                  </a:lnTo>
                  <a:lnTo>
                    <a:pt x="3310" y="3072"/>
                  </a:lnTo>
                  <a:lnTo>
                    <a:pt x="3310" y="2405"/>
                  </a:lnTo>
                  <a:close/>
                  <a:moveTo>
                    <a:pt x="6883" y="6668"/>
                  </a:moveTo>
                  <a:lnTo>
                    <a:pt x="6883" y="7573"/>
                  </a:lnTo>
                  <a:lnTo>
                    <a:pt x="3310" y="7573"/>
                  </a:lnTo>
                  <a:lnTo>
                    <a:pt x="3310" y="6668"/>
                  </a:lnTo>
                  <a:close/>
                  <a:moveTo>
                    <a:pt x="0" y="0"/>
                  </a:moveTo>
                  <a:lnTo>
                    <a:pt x="0" y="2001"/>
                  </a:lnTo>
                  <a:lnTo>
                    <a:pt x="643" y="2001"/>
                  </a:lnTo>
                  <a:lnTo>
                    <a:pt x="643" y="8240"/>
                  </a:lnTo>
                  <a:lnTo>
                    <a:pt x="0" y="8240"/>
                  </a:lnTo>
                  <a:lnTo>
                    <a:pt x="0" y="10240"/>
                  </a:lnTo>
                  <a:lnTo>
                    <a:pt x="8931" y="10240"/>
                  </a:lnTo>
                  <a:lnTo>
                    <a:pt x="8931" y="9597"/>
                  </a:lnTo>
                  <a:lnTo>
                    <a:pt x="9574" y="9597"/>
                  </a:lnTo>
                  <a:lnTo>
                    <a:pt x="9574" y="8931"/>
                  </a:lnTo>
                  <a:lnTo>
                    <a:pt x="10264" y="8931"/>
                  </a:lnTo>
                  <a:lnTo>
                    <a:pt x="10264" y="6025"/>
                  </a:lnTo>
                  <a:lnTo>
                    <a:pt x="9597" y="6025"/>
                  </a:lnTo>
                  <a:lnTo>
                    <a:pt x="9597" y="5978"/>
                  </a:lnTo>
                  <a:lnTo>
                    <a:pt x="9597" y="5335"/>
                  </a:lnTo>
                  <a:lnTo>
                    <a:pt x="8931" y="5335"/>
                  </a:lnTo>
                  <a:lnTo>
                    <a:pt x="8931" y="4001"/>
                  </a:lnTo>
                  <a:lnTo>
                    <a:pt x="9597" y="4001"/>
                  </a:lnTo>
                  <a:lnTo>
                    <a:pt x="9574" y="3953"/>
                  </a:lnTo>
                  <a:lnTo>
                    <a:pt x="9574" y="1310"/>
                  </a:lnTo>
                  <a:lnTo>
                    <a:pt x="8931" y="1310"/>
                  </a:lnTo>
                  <a:lnTo>
                    <a:pt x="8931" y="667"/>
                  </a:lnTo>
                  <a:lnTo>
                    <a:pt x="8264" y="667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76674" y="1757872"/>
              <a:ext cx="181554" cy="362226"/>
            </a:xfrm>
            <a:custGeom>
              <a:avLst/>
              <a:gdLst/>
              <a:ahLst/>
              <a:cxnLst/>
              <a:rect l="l" t="t" r="r" b="b"/>
              <a:pathLst>
                <a:path w="5145" h="10265" extrusionOk="0">
                  <a:moveTo>
                    <a:pt x="0" y="0"/>
                  </a:moveTo>
                  <a:lnTo>
                    <a:pt x="0" y="2429"/>
                  </a:lnTo>
                  <a:lnTo>
                    <a:pt x="1763" y="2429"/>
                  </a:lnTo>
                  <a:lnTo>
                    <a:pt x="1763" y="3096"/>
                  </a:lnTo>
                  <a:lnTo>
                    <a:pt x="0" y="3096"/>
                  </a:lnTo>
                  <a:lnTo>
                    <a:pt x="0" y="6668"/>
                  </a:lnTo>
                  <a:lnTo>
                    <a:pt x="1763" y="6668"/>
                  </a:lnTo>
                  <a:lnTo>
                    <a:pt x="1763" y="7597"/>
                  </a:lnTo>
                  <a:lnTo>
                    <a:pt x="0" y="7597"/>
                  </a:lnTo>
                  <a:lnTo>
                    <a:pt x="0" y="10264"/>
                  </a:lnTo>
                  <a:lnTo>
                    <a:pt x="3811" y="10264"/>
                  </a:lnTo>
                  <a:lnTo>
                    <a:pt x="3811" y="9574"/>
                  </a:lnTo>
                  <a:lnTo>
                    <a:pt x="4477" y="9574"/>
                  </a:lnTo>
                  <a:lnTo>
                    <a:pt x="4477" y="8931"/>
                  </a:lnTo>
                  <a:lnTo>
                    <a:pt x="5144" y="8931"/>
                  </a:lnTo>
                  <a:lnTo>
                    <a:pt x="5144" y="6002"/>
                  </a:lnTo>
                  <a:lnTo>
                    <a:pt x="4477" y="6002"/>
                  </a:lnTo>
                  <a:lnTo>
                    <a:pt x="4477" y="5359"/>
                  </a:lnTo>
                  <a:lnTo>
                    <a:pt x="3811" y="5359"/>
                  </a:lnTo>
                  <a:lnTo>
                    <a:pt x="3811" y="4025"/>
                  </a:lnTo>
                  <a:lnTo>
                    <a:pt x="4454" y="4025"/>
                  </a:lnTo>
                  <a:lnTo>
                    <a:pt x="4454" y="1310"/>
                  </a:lnTo>
                  <a:lnTo>
                    <a:pt x="3811" y="1310"/>
                  </a:lnTo>
                  <a:lnTo>
                    <a:pt x="3811" y="643"/>
                  </a:lnTo>
                  <a:lnTo>
                    <a:pt x="3120" y="6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718690" y="1827600"/>
              <a:ext cx="22725" cy="221076"/>
            </a:xfrm>
            <a:custGeom>
              <a:avLst/>
              <a:gdLst/>
              <a:ahLst/>
              <a:cxnLst/>
              <a:rect l="l" t="t" r="r" b="b"/>
              <a:pathLst>
                <a:path w="644" h="6265" extrusionOk="0">
                  <a:moveTo>
                    <a:pt x="0" y="1"/>
                  </a:moveTo>
                  <a:lnTo>
                    <a:pt x="0" y="6264"/>
                  </a:lnTo>
                  <a:lnTo>
                    <a:pt x="643" y="626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696000" y="2048643"/>
              <a:ext cx="315153" cy="70610"/>
            </a:xfrm>
            <a:custGeom>
              <a:avLst/>
              <a:gdLst/>
              <a:ahLst/>
              <a:cxnLst/>
              <a:rect l="l" t="t" r="r" b="b"/>
              <a:pathLst>
                <a:path w="893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8931" y="2000"/>
                  </a:lnTo>
                  <a:lnTo>
                    <a:pt x="8931" y="1334"/>
                  </a:lnTo>
                  <a:lnTo>
                    <a:pt x="643" y="133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696000" y="1757025"/>
              <a:ext cx="290769" cy="71457"/>
            </a:xfrm>
            <a:custGeom>
              <a:avLst/>
              <a:gdLst/>
              <a:ahLst/>
              <a:cxnLst/>
              <a:rect l="l" t="t" r="r" b="b"/>
              <a:pathLst>
                <a:path w="8240" h="2025" extrusionOk="0">
                  <a:moveTo>
                    <a:pt x="0" y="0"/>
                  </a:moveTo>
                  <a:lnTo>
                    <a:pt x="0" y="2025"/>
                  </a:lnTo>
                  <a:lnTo>
                    <a:pt x="643" y="2025"/>
                  </a:lnTo>
                  <a:lnTo>
                    <a:pt x="643" y="667"/>
                  </a:lnTo>
                  <a:lnTo>
                    <a:pt x="8240" y="667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986736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1011120" y="1804098"/>
              <a:ext cx="22725" cy="94147"/>
            </a:xfrm>
            <a:custGeom>
              <a:avLst/>
              <a:gdLst/>
              <a:ahLst/>
              <a:cxnLst/>
              <a:rect l="l" t="t" r="r" b="b"/>
              <a:pathLst>
                <a:path w="644" h="2668" extrusionOk="0">
                  <a:moveTo>
                    <a:pt x="1" y="0"/>
                  </a:moveTo>
                  <a:lnTo>
                    <a:pt x="1" y="2667"/>
                  </a:lnTo>
                  <a:lnTo>
                    <a:pt x="644" y="2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034657" y="1969633"/>
              <a:ext cx="23572" cy="103392"/>
            </a:xfrm>
            <a:custGeom>
              <a:avLst/>
              <a:gdLst/>
              <a:ahLst/>
              <a:cxnLst/>
              <a:rect l="l" t="t" r="r" b="b"/>
              <a:pathLst>
                <a:path w="668" h="2930" extrusionOk="0">
                  <a:moveTo>
                    <a:pt x="0" y="1"/>
                  </a:moveTo>
                  <a:lnTo>
                    <a:pt x="0" y="2930"/>
                  </a:lnTo>
                  <a:lnTo>
                    <a:pt x="667" y="29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1011120" y="207299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790113" y="1820895"/>
              <a:ext cx="173156" cy="70610"/>
            </a:xfrm>
            <a:custGeom>
              <a:avLst/>
              <a:gdLst/>
              <a:ahLst/>
              <a:cxnLst/>
              <a:rect l="l" t="t" r="r" b="b"/>
              <a:pathLst>
                <a:path w="4907" h="2001" extrusionOk="0">
                  <a:moveTo>
                    <a:pt x="0" y="0"/>
                  </a:moveTo>
                  <a:lnTo>
                    <a:pt x="0" y="2001"/>
                  </a:lnTo>
                  <a:lnTo>
                    <a:pt x="4906" y="2001"/>
                  </a:lnTo>
                  <a:lnTo>
                    <a:pt x="4906" y="643"/>
                  </a:lnTo>
                  <a:lnTo>
                    <a:pt x="4216" y="643"/>
                  </a:lnTo>
                  <a:lnTo>
                    <a:pt x="4216" y="1310"/>
                  </a:lnTo>
                  <a:lnTo>
                    <a:pt x="667" y="1310"/>
                  </a:lnTo>
                  <a:lnTo>
                    <a:pt x="667" y="643"/>
                  </a:lnTo>
                  <a:lnTo>
                    <a:pt x="4216" y="64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790113" y="1969633"/>
              <a:ext cx="173156" cy="79044"/>
            </a:xfrm>
            <a:custGeom>
              <a:avLst/>
              <a:gdLst/>
              <a:ahLst/>
              <a:cxnLst/>
              <a:rect l="l" t="t" r="r" b="b"/>
              <a:pathLst>
                <a:path w="4907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4906" y="2239"/>
                  </a:lnTo>
                  <a:lnTo>
                    <a:pt x="4906" y="667"/>
                  </a:lnTo>
                  <a:lnTo>
                    <a:pt x="4216" y="667"/>
                  </a:lnTo>
                  <a:lnTo>
                    <a:pt x="4216" y="1596"/>
                  </a:lnTo>
                  <a:lnTo>
                    <a:pt x="667" y="1596"/>
                  </a:lnTo>
                  <a:lnTo>
                    <a:pt x="667" y="667"/>
                  </a:lnTo>
                  <a:lnTo>
                    <a:pt x="4216" y="66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963235" y="1899869"/>
              <a:ext cx="47920" cy="46262"/>
            </a:xfrm>
            <a:custGeom>
              <a:avLst/>
              <a:gdLst/>
              <a:ahLst/>
              <a:cxnLst/>
              <a:rect l="l" t="t" r="r" b="b"/>
              <a:pathLst>
                <a:path w="1358" h="1311" extrusionOk="0">
                  <a:moveTo>
                    <a:pt x="667" y="1"/>
                  </a:moveTo>
                  <a:lnTo>
                    <a:pt x="667" y="644"/>
                  </a:lnTo>
                  <a:lnTo>
                    <a:pt x="0" y="644"/>
                  </a:lnTo>
                  <a:lnTo>
                    <a:pt x="0" y="1311"/>
                  </a:lnTo>
                  <a:lnTo>
                    <a:pt x="1358" y="131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1011120" y="1946943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4"/>
          <p:cNvGrpSpPr/>
          <p:nvPr/>
        </p:nvGrpSpPr>
        <p:grpSpPr>
          <a:xfrm>
            <a:off x="253721" y="4399278"/>
            <a:ext cx="276512" cy="531897"/>
            <a:chOff x="1507761" y="2946963"/>
            <a:chExt cx="188296" cy="362229"/>
          </a:xfrm>
        </p:grpSpPr>
        <p:sp>
          <p:nvSpPr>
            <p:cNvPr id="577" name="Google Shape;577;p14"/>
            <p:cNvSpPr/>
            <p:nvPr/>
          </p:nvSpPr>
          <p:spPr>
            <a:xfrm>
              <a:off x="1586771" y="2946963"/>
              <a:ext cx="85749" cy="22725"/>
            </a:xfrm>
            <a:custGeom>
              <a:avLst/>
              <a:gdLst/>
              <a:ahLst/>
              <a:cxnLst/>
              <a:rect l="l" t="t" r="r" b="b"/>
              <a:pathLst>
                <a:path w="2430" h="644" extrusionOk="0">
                  <a:moveTo>
                    <a:pt x="0" y="1"/>
                  </a:moveTo>
                  <a:lnTo>
                    <a:pt x="0" y="644"/>
                  </a:lnTo>
                  <a:lnTo>
                    <a:pt x="2430" y="64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1672485" y="2969653"/>
              <a:ext cx="23572" cy="291651"/>
            </a:xfrm>
            <a:custGeom>
              <a:avLst/>
              <a:gdLst/>
              <a:ahLst/>
              <a:cxnLst/>
              <a:rect l="l" t="t" r="r" b="b"/>
              <a:pathLst>
                <a:path w="668" h="8265" extrusionOk="0">
                  <a:moveTo>
                    <a:pt x="1" y="1"/>
                  </a:moveTo>
                  <a:lnTo>
                    <a:pt x="1" y="8264"/>
                  </a:lnTo>
                  <a:lnTo>
                    <a:pt x="667" y="826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1554835" y="3286467"/>
              <a:ext cx="94994" cy="22725"/>
            </a:xfrm>
            <a:custGeom>
              <a:avLst/>
              <a:gdLst/>
              <a:ahLst/>
              <a:cxnLst/>
              <a:rect l="l" t="t" r="r" b="b"/>
              <a:pathLst>
                <a:path w="269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692" y="64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1649795" y="3262118"/>
              <a:ext cx="22725" cy="22690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1530451" y="3262118"/>
              <a:ext cx="23572" cy="22690"/>
            </a:xfrm>
            <a:custGeom>
              <a:avLst/>
              <a:gdLst/>
              <a:ahLst/>
              <a:cxnLst/>
              <a:rect l="l" t="t" r="r" b="b"/>
              <a:pathLst>
                <a:path w="668" h="643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507761" y="2994037"/>
              <a:ext cx="22725" cy="268114"/>
            </a:xfrm>
            <a:custGeom>
              <a:avLst/>
              <a:gdLst/>
              <a:ahLst/>
              <a:cxnLst/>
              <a:rect l="l" t="t" r="r" b="b"/>
              <a:pathLst>
                <a:path w="644" h="7598" extrusionOk="0">
                  <a:moveTo>
                    <a:pt x="1" y="0"/>
                  </a:moveTo>
                  <a:lnTo>
                    <a:pt x="1" y="7597"/>
                  </a:lnTo>
                  <a:lnTo>
                    <a:pt x="644" y="759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1562387" y="2971347"/>
              <a:ext cx="22725" cy="267268"/>
            </a:xfrm>
            <a:custGeom>
              <a:avLst/>
              <a:gdLst/>
              <a:ahLst/>
              <a:cxnLst/>
              <a:rect l="l" t="t" r="r" b="b"/>
              <a:pathLst>
                <a:path w="644" h="7574" extrusionOk="0">
                  <a:moveTo>
                    <a:pt x="1" y="0"/>
                  </a:moveTo>
                  <a:lnTo>
                    <a:pt x="1" y="7573"/>
                  </a:lnTo>
                  <a:lnTo>
                    <a:pt x="644" y="757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1585077" y="3237735"/>
              <a:ext cx="31970" cy="23572"/>
            </a:xfrm>
            <a:custGeom>
              <a:avLst/>
              <a:gdLst/>
              <a:ahLst/>
              <a:cxnLst/>
              <a:rect l="l" t="t" r="r" b="b"/>
              <a:pathLst>
                <a:path w="906" h="668" extrusionOk="0">
                  <a:moveTo>
                    <a:pt x="1" y="0"/>
                  </a:moveTo>
                  <a:lnTo>
                    <a:pt x="1" y="667"/>
                  </a:lnTo>
                  <a:lnTo>
                    <a:pt x="906" y="667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1617859" y="2994037"/>
              <a:ext cx="23572" cy="243731"/>
            </a:xfrm>
            <a:custGeom>
              <a:avLst/>
              <a:gdLst/>
              <a:ahLst/>
              <a:cxnLst/>
              <a:rect l="l" t="t" r="r" b="b"/>
              <a:pathLst>
                <a:path w="668" h="6907" extrusionOk="0">
                  <a:moveTo>
                    <a:pt x="1" y="0"/>
                  </a:moveTo>
                  <a:lnTo>
                    <a:pt x="1" y="6906"/>
                  </a:lnTo>
                  <a:lnTo>
                    <a:pt x="667" y="69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3"/>
          <p:cNvGrpSpPr/>
          <p:nvPr/>
        </p:nvGrpSpPr>
        <p:grpSpPr>
          <a:xfrm flipH="1">
            <a:off x="73" y="-20486"/>
            <a:ext cx="1616730" cy="573545"/>
            <a:chOff x="7527268" y="-20486"/>
            <a:chExt cx="1616730" cy="573545"/>
          </a:xfrm>
        </p:grpSpPr>
        <p:grpSp>
          <p:nvGrpSpPr>
            <p:cNvPr id="1120" name="Google Shape;1120;p23"/>
            <p:cNvGrpSpPr/>
            <p:nvPr/>
          </p:nvGrpSpPr>
          <p:grpSpPr>
            <a:xfrm rot="5400000" flipH="1">
              <a:off x="8570675" y="-20264"/>
              <a:ext cx="573545" cy="573101"/>
              <a:chOff x="4411851" y="1331465"/>
              <a:chExt cx="560705" cy="560270"/>
            </a:xfrm>
          </p:grpSpPr>
          <p:sp>
            <p:nvSpPr>
              <p:cNvPr id="1121" name="Google Shape;1121;p23"/>
              <p:cNvSpPr/>
              <p:nvPr/>
            </p:nvSpPr>
            <p:spPr>
              <a:xfrm>
                <a:off x="4411851" y="1331465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4832456" y="1331465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4411851" y="1611554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4551859" y="1751635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3"/>
            <p:cNvGrpSpPr/>
            <p:nvPr/>
          </p:nvGrpSpPr>
          <p:grpSpPr>
            <a:xfrm flipH="1">
              <a:off x="7527268" y="-18494"/>
              <a:ext cx="861163" cy="286523"/>
              <a:chOff x="4551859" y="1471546"/>
              <a:chExt cx="841884" cy="280108"/>
            </a:xfrm>
          </p:grpSpPr>
          <p:sp>
            <p:nvSpPr>
              <p:cNvPr id="1129" name="Google Shape;1129;p23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23"/>
            <p:cNvGrpSpPr/>
            <p:nvPr/>
          </p:nvGrpSpPr>
          <p:grpSpPr>
            <a:xfrm flipH="1">
              <a:off x="8399923" y="-18494"/>
              <a:ext cx="430331" cy="286523"/>
              <a:chOff x="4551859" y="1471546"/>
              <a:chExt cx="420697" cy="280108"/>
            </a:xfrm>
          </p:grpSpPr>
          <p:sp>
            <p:nvSpPr>
              <p:cNvPr id="1136" name="Google Shape;1136;p23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9" name="Google Shape;1139;p23"/>
          <p:cNvGrpSpPr/>
          <p:nvPr/>
        </p:nvGrpSpPr>
        <p:grpSpPr>
          <a:xfrm rot="5400000" flipH="1">
            <a:off x="8302912" y="4319332"/>
            <a:ext cx="981892" cy="700279"/>
            <a:chOff x="4411851" y="1191456"/>
            <a:chExt cx="981892" cy="700279"/>
          </a:xfrm>
        </p:grpSpPr>
        <p:sp>
          <p:nvSpPr>
            <p:cNvPr id="1140" name="Google Shape;1140;p23"/>
            <p:cNvSpPr/>
            <p:nvPr/>
          </p:nvSpPr>
          <p:spPr>
            <a:xfrm>
              <a:off x="4973045" y="119145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4411851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4551859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4692448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4973045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4832456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5113053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5253643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4411851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4551859" y="175163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4832456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5253643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3"/>
          <p:cNvGrpSpPr/>
          <p:nvPr/>
        </p:nvGrpSpPr>
        <p:grpSpPr>
          <a:xfrm>
            <a:off x="8390586" y="195335"/>
            <a:ext cx="276319" cy="385738"/>
            <a:chOff x="1469121" y="3546997"/>
            <a:chExt cx="258871" cy="361381"/>
          </a:xfrm>
        </p:grpSpPr>
        <p:sp>
          <p:nvSpPr>
            <p:cNvPr id="1153" name="Google Shape;1153;p23"/>
            <p:cNvSpPr/>
            <p:nvPr/>
          </p:nvSpPr>
          <p:spPr>
            <a:xfrm>
              <a:off x="1656535" y="3618419"/>
              <a:ext cx="71457" cy="47074"/>
            </a:xfrm>
            <a:custGeom>
              <a:avLst/>
              <a:gdLst/>
              <a:ahLst/>
              <a:cxnLst/>
              <a:rect l="l" t="t" r="r" b="b"/>
              <a:pathLst>
                <a:path w="2025" h="1334" extrusionOk="0">
                  <a:moveTo>
                    <a:pt x="0" y="0"/>
                  </a:moveTo>
                  <a:lnTo>
                    <a:pt x="0" y="643"/>
                  </a:lnTo>
                  <a:lnTo>
                    <a:pt x="1358" y="643"/>
                  </a:lnTo>
                  <a:lnTo>
                    <a:pt x="1358" y="1334"/>
                  </a:lnTo>
                  <a:lnTo>
                    <a:pt x="2024" y="1334"/>
                  </a:lnTo>
                  <a:lnTo>
                    <a:pt x="202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656535" y="3665458"/>
              <a:ext cx="71457" cy="46262"/>
            </a:xfrm>
            <a:custGeom>
              <a:avLst/>
              <a:gdLst/>
              <a:ahLst/>
              <a:cxnLst/>
              <a:rect l="l" t="t" r="r" b="b"/>
              <a:pathLst>
                <a:path w="2025" h="1311" extrusionOk="0">
                  <a:moveTo>
                    <a:pt x="691" y="1"/>
                  </a:moveTo>
                  <a:lnTo>
                    <a:pt x="691" y="644"/>
                  </a:lnTo>
                  <a:lnTo>
                    <a:pt x="0" y="644"/>
                  </a:lnTo>
                  <a:lnTo>
                    <a:pt x="0" y="1311"/>
                  </a:lnTo>
                  <a:lnTo>
                    <a:pt x="2024" y="1311"/>
                  </a:lnTo>
                  <a:lnTo>
                    <a:pt x="2024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1656535" y="3742773"/>
              <a:ext cx="71457" cy="47956"/>
            </a:xfrm>
            <a:custGeom>
              <a:avLst/>
              <a:gdLst/>
              <a:ahLst/>
              <a:cxnLst/>
              <a:rect l="l" t="t" r="r" b="b"/>
              <a:pathLst>
                <a:path w="2025" h="1359" extrusionOk="0">
                  <a:moveTo>
                    <a:pt x="0" y="1"/>
                  </a:moveTo>
                  <a:lnTo>
                    <a:pt x="0" y="691"/>
                  </a:lnTo>
                  <a:lnTo>
                    <a:pt x="1358" y="691"/>
                  </a:lnTo>
                  <a:lnTo>
                    <a:pt x="1358" y="1358"/>
                  </a:lnTo>
                  <a:lnTo>
                    <a:pt x="2024" y="1358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1656535" y="3791541"/>
              <a:ext cx="71457" cy="46227"/>
            </a:xfrm>
            <a:custGeom>
              <a:avLst/>
              <a:gdLst/>
              <a:ahLst/>
              <a:cxnLst/>
              <a:rect l="l" t="t" r="r" b="b"/>
              <a:pathLst>
                <a:path w="2025" h="1310" extrusionOk="0">
                  <a:moveTo>
                    <a:pt x="691" y="0"/>
                  </a:moveTo>
                  <a:lnTo>
                    <a:pt x="691" y="643"/>
                  </a:lnTo>
                  <a:lnTo>
                    <a:pt x="0" y="643"/>
                  </a:lnTo>
                  <a:lnTo>
                    <a:pt x="0" y="1310"/>
                  </a:lnTo>
                  <a:lnTo>
                    <a:pt x="2024" y="1310"/>
                  </a:lnTo>
                  <a:lnTo>
                    <a:pt x="2024" y="643"/>
                  </a:lnTo>
                  <a:lnTo>
                    <a:pt x="1358" y="64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1469121" y="3546997"/>
              <a:ext cx="164757" cy="141185"/>
            </a:xfrm>
            <a:custGeom>
              <a:avLst/>
              <a:gdLst/>
              <a:ahLst/>
              <a:cxnLst/>
              <a:rect l="l" t="t" r="r" b="b"/>
              <a:pathLst>
                <a:path w="4669" h="4001" extrusionOk="0">
                  <a:moveTo>
                    <a:pt x="3334" y="0"/>
                  </a:moveTo>
                  <a:lnTo>
                    <a:pt x="3334" y="643"/>
                  </a:lnTo>
                  <a:lnTo>
                    <a:pt x="2668" y="643"/>
                  </a:lnTo>
                  <a:lnTo>
                    <a:pt x="2668" y="1334"/>
                  </a:lnTo>
                  <a:lnTo>
                    <a:pt x="1977" y="1334"/>
                  </a:lnTo>
                  <a:lnTo>
                    <a:pt x="1977" y="2024"/>
                  </a:lnTo>
                  <a:lnTo>
                    <a:pt x="1334" y="2024"/>
                  </a:lnTo>
                  <a:lnTo>
                    <a:pt x="1334" y="2667"/>
                  </a:lnTo>
                  <a:lnTo>
                    <a:pt x="643" y="2667"/>
                  </a:lnTo>
                  <a:lnTo>
                    <a:pt x="643" y="3358"/>
                  </a:lnTo>
                  <a:lnTo>
                    <a:pt x="0" y="3358"/>
                  </a:lnTo>
                  <a:lnTo>
                    <a:pt x="0" y="4001"/>
                  </a:lnTo>
                  <a:lnTo>
                    <a:pt x="1334" y="4001"/>
                  </a:lnTo>
                  <a:lnTo>
                    <a:pt x="1334" y="3334"/>
                  </a:lnTo>
                  <a:lnTo>
                    <a:pt x="1977" y="3334"/>
                  </a:lnTo>
                  <a:lnTo>
                    <a:pt x="1977" y="2667"/>
                  </a:lnTo>
                  <a:lnTo>
                    <a:pt x="2668" y="2667"/>
                  </a:lnTo>
                  <a:lnTo>
                    <a:pt x="2668" y="2024"/>
                  </a:lnTo>
                  <a:lnTo>
                    <a:pt x="3334" y="2024"/>
                  </a:lnTo>
                  <a:lnTo>
                    <a:pt x="3334" y="1334"/>
                  </a:lnTo>
                  <a:lnTo>
                    <a:pt x="3977" y="1334"/>
                  </a:lnTo>
                  <a:lnTo>
                    <a:pt x="3977" y="643"/>
                  </a:lnTo>
                  <a:lnTo>
                    <a:pt x="4668" y="643"/>
                  </a:lnTo>
                  <a:lnTo>
                    <a:pt x="4668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1469121" y="3546997"/>
              <a:ext cx="164757" cy="141185"/>
            </a:xfrm>
            <a:custGeom>
              <a:avLst/>
              <a:gdLst/>
              <a:ahLst/>
              <a:cxnLst/>
              <a:rect l="l" t="t" r="r" b="b"/>
              <a:pathLst>
                <a:path w="4669" h="4001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1334"/>
                  </a:lnTo>
                  <a:lnTo>
                    <a:pt x="1334" y="1334"/>
                  </a:lnTo>
                  <a:lnTo>
                    <a:pt x="1334" y="2024"/>
                  </a:lnTo>
                  <a:lnTo>
                    <a:pt x="1977" y="2024"/>
                  </a:lnTo>
                  <a:lnTo>
                    <a:pt x="1977" y="2667"/>
                  </a:lnTo>
                  <a:lnTo>
                    <a:pt x="2644" y="2667"/>
                  </a:lnTo>
                  <a:lnTo>
                    <a:pt x="2644" y="3358"/>
                  </a:lnTo>
                  <a:lnTo>
                    <a:pt x="3334" y="3358"/>
                  </a:lnTo>
                  <a:lnTo>
                    <a:pt x="3334" y="4001"/>
                  </a:lnTo>
                  <a:lnTo>
                    <a:pt x="4668" y="4001"/>
                  </a:lnTo>
                  <a:lnTo>
                    <a:pt x="4668" y="3358"/>
                  </a:lnTo>
                  <a:lnTo>
                    <a:pt x="4001" y="3358"/>
                  </a:lnTo>
                  <a:lnTo>
                    <a:pt x="4001" y="2667"/>
                  </a:lnTo>
                  <a:lnTo>
                    <a:pt x="3334" y="2667"/>
                  </a:lnTo>
                  <a:lnTo>
                    <a:pt x="3334" y="2024"/>
                  </a:lnTo>
                  <a:lnTo>
                    <a:pt x="2644" y="2024"/>
                  </a:lnTo>
                  <a:lnTo>
                    <a:pt x="2644" y="1334"/>
                  </a:lnTo>
                  <a:lnTo>
                    <a:pt x="1977" y="1334"/>
                  </a:lnTo>
                  <a:lnTo>
                    <a:pt x="1977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1469121" y="3767157"/>
              <a:ext cx="164757" cy="141221"/>
            </a:xfrm>
            <a:custGeom>
              <a:avLst/>
              <a:gdLst/>
              <a:ahLst/>
              <a:cxnLst/>
              <a:rect l="l" t="t" r="r" b="b"/>
              <a:pathLst>
                <a:path w="4669" h="4002" extrusionOk="0">
                  <a:moveTo>
                    <a:pt x="3334" y="0"/>
                  </a:moveTo>
                  <a:lnTo>
                    <a:pt x="3334" y="691"/>
                  </a:lnTo>
                  <a:lnTo>
                    <a:pt x="2668" y="691"/>
                  </a:lnTo>
                  <a:lnTo>
                    <a:pt x="2668" y="1334"/>
                  </a:lnTo>
                  <a:lnTo>
                    <a:pt x="1977" y="1334"/>
                  </a:lnTo>
                  <a:lnTo>
                    <a:pt x="1977" y="2001"/>
                  </a:lnTo>
                  <a:lnTo>
                    <a:pt x="1334" y="2001"/>
                  </a:lnTo>
                  <a:lnTo>
                    <a:pt x="1334" y="2691"/>
                  </a:lnTo>
                  <a:lnTo>
                    <a:pt x="643" y="2691"/>
                  </a:lnTo>
                  <a:lnTo>
                    <a:pt x="643" y="3334"/>
                  </a:lnTo>
                  <a:lnTo>
                    <a:pt x="0" y="3334"/>
                  </a:lnTo>
                  <a:lnTo>
                    <a:pt x="0" y="4001"/>
                  </a:lnTo>
                  <a:lnTo>
                    <a:pt x="1334" y="4001"/>
                  </a:lnTo>
                  <a:lnTo>
                    <a:pt x="1334" y="3334"/>
                  </a:lnTo>
                  <a:lnTo>
                    <a:pt x="1977" y="3334"/>
                  </a:lnTo>
                  <a:lnTo>
                    <a:pt x="1977" y="2691"/>
                  </a:lnTo>
                  <a:lnTo>
                    <a:pt x="2668" y="2691"/>
                  </a:lnTo>
                  <a:lnTo>
                    <a:pt x="2668" y="2025"/>
                  </a:lnTo>
                  <a:lnTo>
                    <a:pt x="3334" y="2025"/>
                  </a:lnTo>
                  <a:lnTo>
                    <a:pt x="3334" y="1334"/>
                  </a:lnTo>
                  <a:lnTo>
                    <a:pt x="3977" y="1334"/>
                  </a:lnTo>
                  <a:lnTo>
                    <a:pt x="3977" y="667"/>
                  </a:lnTo>
                  <a:lnTo>
                    <a:pt x="4668" y="667"/>
                  </a:lnTo>
                  <a:lnTo>
                    <a:pt x="4668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1469121" y="3767157"/>
              <a:ext cx="164757" cy="141221"/>
            </a:xfrm>
            <a:custGeom>
              <a:avLst/>
              <a:gdLst/>
              <a:ahLst/>
              <a:cxnLst/>
              <a:rect l="l" t="t" r="r" b="b"/>
              <a:pathLst>
                <a:path w="4669" h="4002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334"/>
                  </a:lnTo>
                  <a:lnTo>
                    <a:pt x="1334" y="1334"/>
                  </a:lnTo>
                  <a:lnTo>
                    <a:pt x="1334" y="2025"/>
                  </a:lnTo>
                  <a:lnTo>
                    <a:pt x="1977" y="2025"/>
                  </a:lnTo>
                  <a:lnTo>
                    <a:pt x="1977" y="2691"/>
                  </a:lnTo>
                  <a:lnTo>
                    <a:pt x="2644" y="2691"/>
                  </a:lnTo>
                  <a:lnTo>
                    <a:pt x="2644" y="3334"/>
                  </a:lnTo>
                  <a:lnTo>
                    <a:pt x="3334" y="3334"/>
                  </a:lnTo>
                  <a:lnTo>
                    <a:pt x="3334" y="4001"/>
                  </a:lnTo>
                  <a:lnTo>
                    <a:pt x="4668" y="4001"/>
                  </a:lnTo>
                  <a:lnTo>
                    <a:pt x="4668" y="3334"/>
                  </a:lnTo>
                  <a:lnTo>
                    <a:pt x="4001" y="3334"/>
                  </a:lnTo>
                  <a:lnTo>
                    <a:pt x="4001" y="2691"/>
                  </a:lnTo>
                  <a:lnTo>
                    <a:pt x="3334" y="2691"/>
                  </a:lnTo>
                  <a:lnTo>
                    <a:pt x="3334" y="2025"/>
                  </a:lnTo>
                  <a:lnTo>
                    <a:pt x="2644" y="2025"/>
                  </a:lnTo>
                  <a:lnTo>
                    <a:pt x="2644" y="1334"/>
                  </a:lnTo>
                  <a:lnTo>
                    <a:pt x="1977" y="1334"/>
                  </a:lnTo>
                  <a:lnTo>
                    <a:pt x="1977" y="667"/>
                  </a:lnTo>
                  <a:lnTo>
                    <a:pt x="1334" y="66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3"/>
          <p:cNvGrpSpPr/>
          <p:nvPr/>
        </p:nvGrpSpPr>
        <p:grpSpPr>
          <a:xfrm>
            <a:off x="405814" y="4360839"/>
            <a:ext cx="389315" cy="388449"/>
            <a:chOff x="3273388" y="2945270"/>
            <a:chExt cx="364732" cy="363920"/>
          </a:xfrm>
        </p:grpSpPr>
        <p:sp>
          <p:nvSpPr>
            <p:cNvPr id="1162" name="Google Shape;1162;p23"/>
            <p:cNvSpPr/>
            <p:nvPr/>
          </p:nvSpPr>
          <p:spPr>
            <a:xfrm>
              <a:off x="3273388" y="2946963"/>
              <a:ext cx="362226" cy="362226"/>
            </a:xfrm>
            <a:custGeom>
              <a:avLst/>
              <a:gdLst/>
              <a:ahLst/>
              <a:cxnLst/>
              <a:rect l="l" t="t" r="r" b="b"/>
              <a:pathLst>
                <a:path w="10265" h="10265" extrusionOk="0">
                  <a:moveTo>
                    <a:pt x="0" y="1"/>
                  </a:moveTo>
                  <a:lnTo>
                    <a:pt x="0" y="8931"/>
                  </a:lnTo>
                  <a:lnTo>
                    <a:pt x="3572" y="8931"/>
                  </a:lnTo>
                  <a:lnTo>
                    <a:pt x="3572" y="10265"/>
                  </a:lnTo>
                  <a:lnTo>
                    <a:pt x="10264" y="10265"/>
                  </a:lnTo>
                  <a:lnTo>
                    <a:pt x="10264" y="2668"/>
                  </a:lnTo>
                  <a:lnTo>
                    <a:pt x="9597" y="2668"/>
                  </a:lnTo>
                  <a:lnTo>
                    <a:pt x="9597" y="2001"/>
                  </a:lnTo>
                  <a:lnTo>
                    <a:pt x="8931" y="2001"/>
                  </a:lnTo>
                  <a:lnTo>
                    <a:pt x="8931" y="1334"/>
                  </a:lnTo>
                  <a:lnTo>
                    <a:pt x="6692" y="1334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3399436" y="2994037"/>
              <a:ext cx="236179" cy="315153"/>
            </a:xfrm>
            <a:custGeom>
              <a:avLst/>
              <a:gdLst/>
              <a:ahLst/>
              <a:cxnLst/>
              <a:rect l="l" t="t" r="r" b="b"/>
              <a:pathLst>
                <a:path w="6693" h="8931" extrusionOk="0">
                  <a:moveTo>
                    <a:pt x="0" y="0"/>
                  </a:moveTo>
                  <a:lnTo>
                    <a:pt x="0" y="8931"/>
                  </a:lnTo>
                  <a:lnTo>
                    <a:pt x="6692" y="8931"/>
                  </a:lnTo>
                  <a:lnTo>
                    <a:pt x="6692" y="4668"/>
                  </a:lnTo>
                  <a:lnTo>
                    <a:pt x="6692" y="1334"/>
                  </a:lnTo>
                  <a:lnTo>
                    <a:pt x="6025" y="1334"/>
                  </a:lnTo>
                  <a:lnTo>
                    <a:pt x="6025" y="667"/>
                  </a:lnTo>
                  <a:lnTo>
                    <a:pt x="5359" y="667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399436" y="2994037"/>
              <a:ext cx="117684" cy="315153"/>
            </a:xfrm>
            <a:custGeom>
              <a:avLst/>
              <a:gdLst/>
              <a:ahLst/>
              <a:cxnLst/>
              <a:rect l="l" t="t" r="r" b="b"/>
              <a:pathLst>
                <a:path w="3335" h="8931" extrusionOk="0">
                  <a:moveTo>
                    <a:pt x="0" y="0"/>
                  </a:moveTo>
                  <a:lnTo>
                    <a:pt x="0" y="8931"/>
                  </a:lnTo>
                  <a:lnTo>
                    <a:pt x="3334" y="8931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541435" y="2994037"/>
              <a:ext cx="94182" cy="94994"/>
            </a:xfrm>
            <a:custGeom>
              <a:avLst/>
              <a:gdLst/>
              <a:ahLst/>
              <a:cxnLst/>
              <a:rect l="l" t="t" r="r" b="b"/>
              <a:pathLst>
                <a:path w="2669" h="2692" extrusionOk="0">
                  <a:moveTo>
                    <a:pt x="1" y="0"/>
                  </a:moveTo>
                  <a:lnTo>
                    <a:pt x="1" y="691"/>
                  </a:lnTo>
                  <a:lnTo>
                    <a:pt x="1" y="1334"/>
                  </a:lnTo>
                  <a:lnTo>
                    <a:pt x="1" y="2691"/>
                  </a:lnTo>
                  <a:lnTo>
                    <a:pt x="2668" y="2691"/>
                  </a:lnTo>
                  <a:lnTo>
                    <a:pt x="2668" y="1334"/>
                  </a:lnTo>
                  <a:lnTo>
                    <a:pt x="2001" y="1334"/>
                  </a:lnTo>
                  <a:lnTo>
                    <a:pt x="2001" y="667"/>
                  </a:lnTo>
                  <a:lnTo>
                    <a:pt x="1335" y="6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328014" y="2946963"/>
              <a:ext cx="126082" cy="69799"/>
            </a:xfrm>
            <a:custGeom>
              <a:avLst/>
              <a:gdLst/>
              <a:ahLst/>
              <a:cxnLst/>
              <a:rect l="l" t="t" r="r" b="b"/>
              <a:pathLst>
                <a:path w="3573" h="1978" extrusionOk="0">
                  <a:moveTo>
                    <a:pt x="0" y="1"/>
                  </a:moveTo>
                  <a:lnTo>
                    <a:pt x="0" y="1977"/>
                  </a:lnTo>
                  <a:lnTo>
                    <a:pt x="3572" y="197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275894" y="2945270"/>
              <a:ext cx="362226" cy="363920"/>
            </a:xfrm>
            <a:custGeom>
              <a:avLst/>
              <a:gdLst/>
              <a:ahLst/>
              <a:cxnLst/>
              <a:rect l="l" t="t" r="r" b="b"/>
              <a:pathLst>
                <a:path w="10265" h="10313" extrusionOk="0">
                  <a:moveTo>
                    <a:pt x="4406" y="739"/>
                  </a:moveTo>
                  <a:lnTo>
                    <a:pt x="4406" y="1382"/>
                  </a:lnTo>
                  <a:lnTo>
                    <a:pt x="2168" y="1382"/>
                  </a:lnTo>
                  <a:lnTo>
                    <a:pt x="2168" y="739"/>
                  </a:lnTo>
                  <a:close/>
                  <a:moveTo>
                    <a:pt x="5954" y="739"/>
                  </a:moveTo>
                  <a:lnTo>
                    <a:pt x="5954" y="1382"/>
                  </a:lnTo>
                  <a:lnTo>
                    <a:pt x="5049" y="1382"/>
                  </a:lnTo>
                  <a:lnTo>
                    <a:pt x="5049" y="739"/>
                  </a:lnTo>
                  <a:close/>
                  <a:moveTo>
                    <a:pt x="1501" y="692"/>
                  </a:moveTo>
                  <a:lnTo>
                    <a:pt x="1501" y="1382"/>
                  </a:lnTo>
                  <a:lnTo>
                    <a:pt x="1501" y="2073"/>
                  </a:lnTo>
                  <a:lnTo>
                    <a:pt x="3501" y="2073"/>
                  </a:lnTo>
                  <a:lnTo>
                    <a:pt x="3501" y="8312"/>
                  </a:lnTo>
                  <a:lnTo>
                    <a:pt x="620" y="8288"/>
                  </a:lnTo>
                  <a:lnTo>
                    <a:pt x="620" y="692"/>
                  </a:lnTo>
                  <a:close/>
                  <a:moveTo>
                    <a:pt x="7455" y="2073"/>
                  </a:moveTo>
                  <a:lnTo>
                    <a:pt x="7455" y="3406"/>
                  </a:lnTo>
                  <a:lnTo>
                    <a:pt x="7455" y="4073"/>
                  </a:lnTo>
                  <a:lnTo>
                    <a:pt x="9455" y="4073"/>
                  </a:lnTo>
                  <a:lnTo>
                    <a:pt x="9455" y="9622"/>
                  </a:lnTo>
                  <a:lnTo>
                    <a:pt x="4168" y="9622"/>
                  </a:lnTo>
                  <a:lnTo>
                    <a:pt x="4168" y="8979"/>
                  </a:lnTo>
                  <a:lnTo>
                    <a:pt x="4168" y="8312"/>
                  </a:lnTo>
                  <a:lnTo>
                    <a:pt x="4168" y="2073"/>
                  </a:lnTo>
                  <a:close/>
                  <a:moveTo>
                    <a:pt x="1" y="1"/>
                  </a:moveTo>
                  <a:lnTo>
                    <a:pt x="1" y="644"/>
                  </a:lnTo>
                  <a:lnTo>
                    <a:pt x="1" y="8265"/>
                  </a:lnTo>
                  <a:lnTo>
                    <a:pt x="1" y="8955"/>
                  </a:lnTo>
                  <a:lnTo>
                    <a:pt x="3597" y="8955"/>
                  </a:lnTo>
                  <a:lnTo>
                    <a:pt x="3597" y="9622"/>
                  </a:lnTo>
                  <a:lnTo>
                    <a:pt x="3597" y="10313"/>
                  </a:lnTo>
                  <a:lnTo>
                    <a:pt x="10265" y="10313"/>
                  </a:lnTo>
                  <a:lnTo>
                    <a:pt x="10265" y="9670"/>
                  </a:lnTo>
                  <a:lnTo>
                    <a:pt x="10265" y="4097"/>
                  </a:lnTo>
                  <a:lnTo>
                    <a:pt x="10265" y="3430"/>
                  </a:lnTo>
                  <a:lnTo>
                    <a:pt x="10265" y="2787"/>
                  </a:lnTo>
                  <a:lnTo>
                    <a:pt x="9526" y="2716"/>
                  </a:lnTo>
                  <a:lnTo>
                    <a:pt x="9526" y="3406"/>
                  </a:lnTo>
                  <a:lnTo>
                    <a:pt x="8169" y="3406"/>
                  </a:lnTo>
                  <a:lnTo>
                    <a:pt x="8169" y="2073"/>
                  </a:lnTo>
                  <a:lnTo>
                    <a:pt x="8860" y="2073"/>
                  </a:lnTo>
                  <a:lnTo>
                    <a:pt x="8860" y="2716"/>
                  </a:lnTo>
                  <a:lnTo>
                    <a:pt x="9526" y="2716"/>
                  </a:lnTo>
                  <a:lnTo>
                    <a:pt x="9526" y="2025"/>
                  </a:lnTo>
                  <a:lnTo>
                    <a:pt x="8860" y="2025"/>
                  </a:lnTo>
                  <a:lnTo>
                    <a:pt x="8860" y="1382"/>
                  </a:lnTo>
                  <a:lnTo>
                    <a:pt x="6621" y="1382"/>
                  </a:lnTo>
                  <a:lnTo>
                    <a:pt x="6621" y="692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24"/>
          <p:cNvGrpSpPr/>
          <p:nvPr/>
        </p:nvGrpSpPr>
        <p:grpSpPr>
          <a:xfrm rot="-5400000">
            <a:off x="-140733" y="330269"/>
            <a:ext cx="981892" cy="700279"/>
            <a:chOff x="4411851" y="1191456"/>
            <a:chExt cx="981892" cy="700279"/>
          </a:xfrm>
        </p:grpSpPr>
        <p:sp>
          <p:nvSpPr>
            <p:cNvPr id="1170" name="Google Shape;1170;p24"/>
            <p:cNvSpPr/>
            <p:nvPr/>
          </p:nvSpPr>
          <p:spPr>
            <a:xfrm>
              <a:off x="4973045" y="119145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4411851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4551859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4692448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4973045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4832456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5113053" y="1471546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253643" y="133146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4411851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4551859" y="1751635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4832456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5253643" y="1611554"/>
              <a:ext cx="140100" cy="1401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24"/>
          <p:cNvGrpSpPr/>
          <p:nvPr/>
        </p:nvGrpSpPr>
        <p:grpSpPr>
          <a:xfrm flipH="1">
            <a:off x="6103293" y="4569906"/>
            <a:ext cx="3040705" cy="573545"/>
            <a:chOff x="-7" y="4569906"/>
            <a:chExt cx="3040705" cy="573545"/>
          </a:xfrm>
        </p:grpSpPr>
        <p:grpSp>
          <p:nvGrpSpPr>
            <p:cNvPr id="1183" name="Google Shape;1183;p24"/>
            <p:cNvGrpSpPr/>
            <p:nvPr/>
          </p:nvGrpSpPr>
          <p:grpSpPr>
            <a:xfrm rot="-5400000" flipH="1">
              <a:off x="-230" y="4570128"/>
              <a:ext cx="573545" cy="573101"/>
              <a:chOff x="4411851" y="1331465"/>
              <a:chExt cx="560705" cy="560270"/>
            </a:xfrm>
          </p:grpSpPr>
          <p:sp>
            <p:nvSpPr>
              <p:cNvPr id="1184" name="Google Shape;1184;p24"/>
              <p:cNvSpPr/>
              <p:nvPr/>
            </p:nvSpPr>
            <p:spPr>
              <a:xfrm>
                <a:off x="4411851" y="133146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4832456" y="133146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4411851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4551859" y="1751635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24"/>
            <p:cNvGrpSpPr/>
            <p:nvPr/>
          </p:nvGrpSpPr>
          <p:grpSpPr>
            <a:xfrm flipH="1">
              <a:off x="2466557" y="4854905"/>
              <a:ext cx="574140" cy="286523"/>
              <a:chOff x="4832456" y="1471546"/>
              <a:chExt cx="561287" cy="280108"/>
            </a:xfrm>
          </p:grpSpPr>
          <p:sp>
            <p:nvSpPr>
              <p:cNvPr id="1192" name="Google Shape;1192;p24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6" name="Google Shape;1196;p24"/>
            <p:cNvGrpSpPr/>
            <p:nvPr/>
          </p:nvGrpSpPr>
          <p:grpSpPr>
            <a:xfrm flipH="1">
              <a:off x="1605389" y="4854905"/>
              <a:ext cx="861163" cy="286523"/>
              <a:chOff x="4551859" y="1471546"/>
              <a:chExt cx="841884" cy="280108"/>
            </a:xfrm>
          </p:grpSpPr>
          <p:sp>
            <p:nvSpPr>
              <p:cNvPr id="1197" name="Google Shape;1197;p24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24"/>
            <p:cNvGrpSpPr/>
            <p:nvPr/>
          </p:nvGrpSpPr>
          <p:grpSpPr>
            <a:xfrm rot="10800000" flipH="1">
              <a:off x="755559" y="4854937"/>
              <a:ext cx="861163" cy="286523"/>
              <a:chOff x="4551859" y="1471546"/>
              <a:chExt cx="841884" cy="280108"/>
            </a:xfrm>
          </p:grpSpPr>
          <p:sp>
            <p:nvSpPr>
              <p:cNvPr id="1204" name="Google Shape;1204;p24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4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4"/>
              <p:cNvSpPr/>
              <p:nvPr/>
            </p:nvSpPr>
            <p:spPr>
              <a:xfrm>
                <a:off x="4973045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4"/>
              <p:cNvSpPr/>
              <p:nvPr/>
            </p:nvSpPr>
            <p:spPr>
              <a:xfrm>
                <a:off x="5113053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5253643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24"/>
            <p:cNvGrpSpPr/>
            <p:nvPr/>
          </p:nvGrpSpPr>
          <p:grpSpPr>
            <a:xfrm rot="10800000" flipH="1">
              <a:off x="313736" y="4854937"/>
              <a:ext cx="430331" cy="286523"/>
              <a:chOff x="4551859" y="1471546"/>
              <a:chExt cx="420697" cy="280108"/>
            </a:xfrm>
          </p:grpSpPr>
          <p:sp>
            <p:nvSpPr>
              <p:cNvPr id="1211" name="Google Shape;1211;p24"/>
              <p:cNvSpPr/>
              <p:nvPr/>
            </p:nvSpPr>
            <p:spPr>
              <a:xfrm>
                <a:off x="4551859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4692448" y="1471546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4832456" y="1611554"/>
                <a:ext cx="140100" cy="140100"/>
              </a:xfrm>
              <a:prstGeom prst="rect">
                <a:avLst/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24"/>
          <p:cNvGrpSpPr/>
          <p:nvPr/>
        </p:nvGrpSpPr>
        <p:grpSpPr>
          <a:xfrm>
            <a:off x="8391218" y="193431"/>
            <a:ext cx="427718" cy="362218"/>
            <a:chOff x="696000" y="2946963"/>
            <a:chExt cx="362228" cy="306756"/>
          </a:xfrm>
        </p:grpSpPr>
        <p:sp>
          <p:nvSpPr>
            <p:cNvPr id="1215" name="Google Shape;1215;p24"/>
            <p:cNvSpPr/>
            <p:nvPr/>
          </p:nvSpPr>
          <p:spPr>
            <a:xfrm>
              <a:off x="696000" y="3017574"/>
              <a:ext cx="117684" cy="165569"/>
            </a:xfrm>
            <a:custGeom>
              <a:avLst/>
              <a:gdLst/>
              <a:ahLst/>
              <a:cxnLst/>
              <a:rect l="l" t="t" r="r" b="b"/>
              <a:pathLst>
                <a:path w="3335" h="4692" extrusionOk="0">
                  <a:moveTo>
                    <a:pt x="1977" y="0"/>
                  </a:moveTo>
                  <a:lnTo>
                    <a:pt x="1977" y="667"/>
                  </a:lnTo>
                  <a:lnTo>
                    <a:pt x="1334" y="667"/>
                  </a:lnTo>
                  <a:lnTo>
                    <a:pt x="1334" y="1334"/>
                  </a:lnTo>
                  <a:lnTo>
                    <a:pt x="643" y="1334"/>
                  </a:lnTo>
                  <a:lnTo>
                    <a:pt x="643" y="2024"/>
                  </a:lnTo>
                  <a:lnTo>
                    <a:pt x="0" y="2024"/>
                  </a:lnTo>
                  <a:lnTo>
                    <a:pt x="0" y="2667"/>
                  </a:lnTo>
                  <a:lnTo>
                    <a:pt x="643" y="2667"/>
                  </a:lnTo>
                  <a:lnTo>
                    <a:pt x="643" y="3358"/>
                  </a:lnTo>
                  <a:lnTo>
                    <a:pt x="1334" y="3358"/>
                  </a:lnTo>
                  <a:lnTo>
                    <a:pt x="1334" y="4001"/>
                  </a:lnTo>
                  <a:lnTo>
                    <a:pt x="1977" y="4001"/>
                  </a:lnTo>
                  <a:lnTo>
                    <a:pt x="1977" y="4691"/>
                  </a:lnTo>
                  <a:lnTo>
                    <a:pt x="3334" y="4691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696000" y="2946963"/>
              <a:ext cx="362226" cy="22725"/>
            </a:xfrm>
            <a:custGeom>
              <a:avLst/>
              <a:gdLst/>
              <a:ahLst/>
              <a:cxnLst/>
              <a:rect l="l" t="t" r="r" b="b"/>
              <a:pathLst>
                <a:path w="10265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0264" y="644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37151" y="3017574"/>
              <a:ext cx="221076" cy="22725"/>
            </a:xfrm>
            <a:custGeom>
              <a:avLst/>
              <a:gdLst/>
              <a:ahLst/>
              <a:cxnLst/>
              <a:rect l="l" t="t" r="r" b="b"/>
              <a:pathLst>
                <a:path w="6265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264" y="643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837151" y="3088150"/>
              <a:ext cx="221076" cy="23572"/>
            </a:xfrm>
            <a:custGeom>
              <a:avLst/>
              <a:gdLst/>
              <a:ahLst/>
              <a:cxnLst/>
              <a:rect l="l" t="t" r="r" b="b"/>
              <a:pathLst>
                <a:path w="6265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696000" y="3230183"/>
              <a:ext cx="362226" cy="23537"/>
            </a:xfrm>
            <a:custGeom>
              <a:avLst/>
              <a:gdLst/>
              <a:ahLst/>
              <a:cxnLst/>
              <a:rect l="l" t="t" r="r" b="b"/>
              <a:pathLst>
                <a:path w="10265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0264" y="667"/>
                  </a:lnTo>
                  <a:lnTo>
                    <a:pt x="1026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837151" y="3160419"/>
              <a:ext cx="221076" cy="22725"/>
            </a:xfrm>
            <a:custGeom>
              <a:avLst/>
              <a:gdLst/>
              <a:ahLst/>
              <a:cxnLst/>
              <a:rect l="l" t="t" r="r" b="b"/>
              <a:pathLst>
                <a:path w="6265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264" y="643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718690" y="3111687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743039" y="3041076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765729" y="3017574"/>
              <a:ext cx="47956" cy="165569"/>
            </a:xfrm>
            <a:custGeom>
              <a:avLst/>
              <a:gdLst/>
              <a:ahLst/>
              <a:cxnLst/>
              <a:rect l="l" t="t" r="r" b="b"/>
              <a:pathLst>
                <a:path w="1359" h="4692" extrusionOk="0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4048"/>
                  </a:lnTo>
                  <a:lnTo>
                    <a:pt x="1" y="4048"/>
                  </a:lnTo>
                  <a:lnTo>
                    <a:pt x="1" y="4691"/>
                  </a:lnTo>
                  <a:lnTo>
                    <a:pt x="1358" y="4691"/>
                  </a:lnTo>
                  <a:lnTo>
                    <a:pt x="1358" y="4001"/>
                  </a:lnTo>
                  <a:lnTo>
                    <a:pt x="1358" y="66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18690" y="3064613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696000" y="308815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3039" y="3136035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Char char="●"/>
              <a:defRPr sz="1800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○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■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●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○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■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●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Char char="○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Char char="■"/>
              <a:defRPr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8"/>
          <p:cNvSpPr txBox="1">
            <a:spLocks noGrp="1"/>
          </p:cNvSpPr>
          <p:nvPr>
            <p:ph type="ctrTitle"/>
          </p:nvPr>
        </p:nvSpPr>
        <p:spPr>
          <a:xfrm>
            <a:off x="696000" y="1055550"/>
            <a:ext cx="4850100" cy="19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 宗 穎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國立台北大學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9" name="Google Shape;1239;p28"/>
          <p:cNvSpPr txBox="1">
            <a:spLocks noGrp="1"/>
          </p:cNvSpPr>
          <p:nvPr>
            <p:ph type="subTitle" idx="1"/>
          </p:nvPr>
        </p:nvSpPr>
        <p:spPr>
          <a:xfrm>
            <a:off x="646215" y="3294143"/>
            <a:ext cx="2386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 Experience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Research of Master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41" name="Google Shape;1241;p28"/>
          <p:cNvGrpSpPr/>
          <p:nvPr/>
        </p:nvGrpSpPr>
        <p:grpSpPr>
          <a:xfrm>
            <a:off x="5008757" y="4028158"/>
            <a:ext cx="3806820" cy="1085654"/>
            <a:chOff x="1633446" y="1376399"/>
            <a:chExt cx="6247859" cy="1781805"/>
          </a:xfrm>
        </p:grpSpPr>
        <p:sp>
          <p:nvSpPr>
            <p:cNvPr id="1242" name="Google Shape;1242;p28"/>
            <p:cNvSpPr/>
            <p:nvPr/>
          </p:nvSpPr>
          <p:spPr>
            <a:xfrm>
              <a:off x="2972290" y="1599192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3195893" y="1376399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3642174" y="1376399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3418571" y="1376399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4088456" y="1599192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3864852" y="1376399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5427299" y="1599192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5873580" y="1599192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649977" y="1376399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3195893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3418571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088456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4311133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4534737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4757415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5427299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203696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096258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096258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542539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7212424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7658705" y="204466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7435102" y="182187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1633446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1857050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303331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079728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526009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2749612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2972290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3195893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4757415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4981018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5203696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5427299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319861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6766143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988820" y="2490133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212424" y="2267340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1633446" y="2935604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1857050" y="2712811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4981018" y="2712811"/>
              <a:ext cx="222600" cy="222600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8"/>
          <p:cNvGrpSpPr/>
          <p:nvPr/>
        </p:nvGrpSpPr>
        <p:grpSpPr>
          <a:xfrm>
            <a:off x="7605695" y="2842097"/>
            <a:ext cx="385882" cy="386782"/>
            <a:chOff x="2291010" y="2339379"/>
            <a:chExt cx="362229" cy="363073"/>
          </a:xfrm>
        </p:grpSpPr>
        <p:sp>
          <p:nvSpPr>
            <p:cNvPr id="1285" name="Google Shape;1285;p28"/>
            <p:cNvSpPr/>
            <p:nvPr/>
          </p:nvSpPr>
          <p:spPr>
            <a:xfrm>
              <a:off x="2291010" y="2339379"/>
              <a:ext cx="362226" cy="363073"/>
            </a:xfrm>
            <a:custGeom>
              <a:avLst/>
              <a:gdLst/>
              <a:ahLst/>
              <a:cxnLst/>
              <a:rect l="l" t="t" r="r" b="b"/>
              <a:pathLst>
                <a:path w="10265" h="10289" extrusionOk="0">
                  <a:moveTo>
                    <a:pt x="2691" y="1"/>
                  </a:moveTo>
                  <a:lnTo>
                    <a:pt x="2691" y="5121"/>
                  </a:lnTo>
                  <a:lnTo>
                    <a:pt x="0" y="5121"/>
                  </a:lnTo>
                  <a:lnTo>
                    <a:pt x="0" y="7121"/>
                  </a:lnTo>
                  <a:lnTo>
                    <a:pt x="2691" y="7121"/>
                  </a:lnTo>
                  <a:lnTo>
                    <a:pt x="2691" y="10289"/>
                  </a:lnTo>
                  <a:lnTo>
                    <a:pt x="10264" y="10289"/>
                  </a:lnTo>
                  <a:lnTo>
                    <a:pt x="10264" y="4692"/>
                  </a:lnTo>
                  <a:lnTo>
                    <a:pt x="10264" y="1358"/>
                  </a:lnTo>
                  <a:lnTo>
                    <a:pt x="9597" y="1358"/>
                  </a:lnTo>
                  <a:lnTo>
                    <a:pt x="9597" y="668"/>
                  </a:lnTo>
                  <a:lnTo>
                    <a:pt x="8930" y="668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385970" y="2339379"/>
              <a:ext cx="132787" cy="363073"/>
            </a:xfrm>
            <a:custGeom>
              <a:avLst/>
              <a:gdLst/>
              <a:ahLst/>
              <a:cxnLst/>
              <a:rect l="l" t="t" r="r" b="b"/>
              <a:pathLst>
                <a:path w="3763" h="10289" extrusionOk="0">
                  <a:moveTo>
                    <a:pt x="0" y="1"/>
                  </a:moveTo>
                  <a:lnTo>
                    <a:pt x="0" y="10289"/>
                  </a:lnTo>
                  <a:lnTo>
                    <a:pt x="3763" y="10289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558245" y="2339379"/>
              <a:ext cx="94994" cy="94994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0" y="1"/>
                  </a:moveTo>
                  <a:lnTo>
                    <a:pt x="0" y="668"/>
                  </a:lnTo>
                  <a:lnTo>
                    <a:pt x="0" y="1358"/>
                  </a:lnTo>
                  <a:lnTo>
                    <a:pt x="0" y="2692"/>
                  </a:lnTo>
                  <a:lnTo>
                    <a:pt x="2691" y="2692"/>
                  </a:lnTo>
                  <a:lnTo>
                    <a:pt x="2691" y="1358"/>
                  </a:lnTo>
                  <a:lnTo>
                    <a:pt x="2024" y="1358"/>
                  </a:lnTo>
                  <a:lnTo>
                    <a:pt x="2024" y="668"/>
                  </a:lnTo>
                  <a:lnTo>
                    <a:pt x="1357" y="66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291010" y="2473013"/>
              <a:ext cx="283217" cy="166416"/>
            </a:xfrm>
            <a:custGeom>
              <a:avLst/>
              <a:gdLst/>
              <a:ahLst/>
              <a:cxnLst/>
              <a:rect l="l" t="t" r="r" b="b"/>
              <a:pathLst>
                <a:path w="8026" h="4716" extrusionOk="0">
                  <a:moveTo>
                    <a:pt x="4691" y="0"/>
                  </a:moveTo>
                  <a:lnTo>
                    <a:pt x="4691" y="1334"/>
                  </a:lnTo>
                  <a:lnTo>
                    <a:pt x="0" y="1334"/>
                  </a:lnTo>
                  <a:lnTo>
                    <a:pt x="0" y="3334"/>
                  </a:lnTo>
                  <a:lnTo>
                    <a:pt x="4691" y="3334"/>
                  </a:lnTo>
                  <a:lnTo>
                    <a:pt x="4691" y="4716"/>
                  </a:lnTo>
                  <a:lnTo>
                    <a:pt x="6049" y="4716"/>
                  </a:lnTo>
                  <a:lnTo>
                    <a:pt x="6049" y="4025"/>
                  </a:lnTo>
                  <a:lnTo>
                    <a:pt x="6692" y="4025"/>
                  </a:lnTo>
                  <a:lnTo>
                    <a:pt x="6692" y="3334"/>
                  </a:lnTo>
                  <a:lnTo>
                    <a:pt x="7359" y="3334"/>
                  </a:lnTo>
                  <a:lnTo>
                    <a:pt x="7359" y="2691"/>
                  </a:lnTo>
                  <a:lnTo>
                    <a:pt x="8026" y="2691"/>
                  </a:lnTo>
                  <a:lnTo>
                    <a:pt x="8026" y="2025"/>
                  </a:lnTo>
                  <a:lnTo>
                    <a:pt x="7359" y="2025"/>
                  </a:lnTo>
                  <a:lnTo>
                    <a:pt x="7359" y="1334"/>
                  </a:lnTo>
                  <a:lnTo>
                    <a:pt x="6692" y="1334"/>
                  </a:lnTo>
                  <a:lnTo>
                    <a:pt x="6692" y="667"/>
                  </a:lnTo>
                  <a:lnTo>
                    <a:pt x="6049" y="667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291010" y="2339379"/>
              <a:ext cx="362226" cy="361415"/>
            </a:xfrm>
            <a:custGeom>
              <a:avLst/>
              <a:gdLst/>
              <a:ahLst/>
              <a:cxnLst/>
              <a:rect l="l" t="t" r="r" b="b"/>
              <a:pathLst>
                <a:path w="10265" h="10242" extrusionOk="0">
                  <a:moveTo>
                    <a:pt x="8930" y="691"/>
                  </a:moveTo>
                  <a:lnTo>
                    <a:pt x="8930" y="1358"/>
                  </a:lnTo>
                  <a:lnTo>
                    <a:pt x="9597" y="1358"/>
                  </a:lnTo>
                  <a:lnTo>
                    <a:pt x="9597" y="691"/>
                  </a:lnTo>
                  <a:close/>
                  <a:moveTo>
                    <a:pt x="7549" y="668"/>
                  </a:moveTo>
                  <a:lnTo>
                    <a:pt x="7549" y="2668"/>
                  </a:lnTo>
                  <a:lnTo>
                    <a:pt x="9573" y="2668"/>
                  </a:lnTo>
                  <a:lnTo>
                    <a:pt x="9597" y="9598"/>
                  </a:lnTo>
                  <a:lnTo>
                    <a:pt x="3334" y="9598"/>
                  </a:lnTo>
                  <a:lnTo>
                    <a:pt x="3334" y="7121"/>
                  </a:lnTo>
                  <a:lnTo>
                    <a:pt x="4691" y="7121"/>
                  </a:lnTo>
                  <a:lnTo>
                    <a:pt x="4691" y="8455"/>
                  </a:lnTo>
                  <a:lnTo>
                    <a:pt x="6001" y="8455"/>
                  </a:lnTo>
                  <a:lnTo>
                    <a:pt x="6001" y="7812"/>
                  </a:lnTo>
                  <a:lnTo>
                    <a:pt x="5334" y="7812"/>
                  </a:lnTo>
                  <a:lnTo>
                    <a:pt x="5334" y="6478"/>
                  </a:lnTo>
                  <a:lnTo>
                    <a:pt x="643" y="6478"/>
                  </a:lnTo>
                  <a:lnTo>
                    <a:pt x="643" y="5812"/>
                  </a:lnTo>
                  <a:lnTo>
                    <a:pt x="5334" y="5812"/>
                  </a:lnTo>
                  <a:lnTo>
                    <a:pt x="5334" y="4454"/>
                  </a:lnTo>
                  <a:lnTo>
                    <a:pt x="6001" y="4454"/>
                  </a:lnTo>
                  <a:lnTo>
                    <a:pt x="6001" y="3787"/>
                  </a:lnTo>
                  <a:lnTo>
                    <a:pt x="4644" y="3787"/>
                  </a:lnTo>
                  <a:lnTo>
                    <a:pt x="4644" y="5121"/>
                  </a:lnTo>
                  <a:lnTo>
                    <a:pt x="3310" y="5121"/>
                  </a:lnTo>
                  <a:lnTo>
                    <a:pt x="3310" y="668"/>
                  </a:lnTo>
                  <a:close/>
                  <a:moveTo>
                    <a:pt x="2691" y="1"/>
                  </a:moveTo>
                  <a:lnTo>
                    <a:pt x="2691" y="5121"/>
                  </a:lnTo>
                  <a:lnTo>
                    <a:pt x="0" y="5121"/>
                  </a:lnTo>
                  <a:lnTo>
                    <a:pt x="0" y="7121"/>
                  </a:lnTo>
                  <a:lnTo>
                    <a:pt x="2691" y="7121"/>
                  </a:lnTo>
                  <a:lnTo>
                    <a:pt x="2691" y="10241"/>
                  </a:lnTo>
                  <a:lnTo>
                    <a:pt x="10264" y="10241"/>
                  </a:lnTo>
                  <a:lnTo>
                    <a:pt x="10264" y="9574"/>
                  </a:lnTo>
                  <a:lnTo>
                    <a:pt x="10264" y="2668"/>
                  </a:lnTo>
                  <a:lnTo>
                    <a:pt x="10264" y="2001"/>
                  </a:lnTo>
                  <a:lnTo>
                    <a:pt x="10264" y="1358"/>
                  </a:lnTo>
                  <a:lnTo>
                    <a:pt x="9621" y="1358"/>
                  </a:lnTo>
                  <a:lnTo>
                    <a:pt x="9621" y="2001"/>
                  </a:lnTo>
                  <a:lnTo>
                    <a:pt x="8287" y="2001"/>
                  </a:lnTo>
                  <a:lnTo>
                    <a:pt x="8287" y="691"/>
                  </a:lnTo>
                  <a:lnTo>
                    <a:pt x="8930" y="691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27121" y="2567126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504431" y="2497362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8" y="64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527121" y="252005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550658" y="2544436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2504431" y="259066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28"/>
          <p:cNvGrpSpPr/>
          <p:nvPr/>
        </p:nvGrpSpPr>
        <p:grpSpPr>
          <a:xfrm>
            <a:off x="8231053" y="635726"/>
            <a:ext cx="385880" cy="385881"/>
            <a:chOff x="7389467" y="2946963"/>
            <a:chExt cx="362226" cy="362227"/>
          </a:xfrm>
        </p:grpSpPr>
        <p:sp>
          <p:nvSpPr>
            <p:cNvPr id="1296" name="Google Shape;1296;p28"/>
            <p:cNvSpPr/>
            <p:nvPr/>
          </p:nvSpPr>
          <p:spPr>
            <a:xfrm>
              <a:off x="7389467" y="2947810"/>
              <a:ext cx="362226" cy="361379"/>
            </a:xfrm>
            <a:custGeom>
              <a:avLst/>
              <a:gdLst/>
              <a:ahLst/>
              <a:cxnLst/>
              <a:rect l="l" t="t" r="r" b="b"/>
              <a:pathLst>
                <a:path w="10265" h="10241" extrusionOk="0">
                  <a:moveTo>
                    <a:pt x="1" y="0"/>
                  </a:moveTo>
                  <a:lnTo>
                    <a:pt x="1" y="10241"/>
                  </a:lnTo>
                  <a:lnTo>
                    <a:pt x="10265" y="10241"/>
                  </a:lnTo>
                  <a:lnTo>
                    <a:pt x="10265" y="1310"/>
                  </a:lnTo>
                  <a:lnTo>
                    <a:pt x="9574" y="1310"/>
                  </a:lnTo>
                  <a:lnTo>
                    <a:pt x="9574" y="667"/>
                  </a:lnTo>
                  <a:lnTo>
                    <a:pt x="8931" y="667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460890" y="2946963"/>
              <a:ext cx="220229" cy="94147"/>
            </a:xfrm>
            <a:custGeom>
              <a:avLst/>
              <a:gdLst/>
              <a:ahLst/>
              <a:cxnLst/>
              <a:rect l="l" t="t" r="r" b="b"/>
              <a:pathLst>
                <a:path w="6241" h="2668" extrusionOk="0">
                  <a:moveTo>
                    <a:pt x="1" y="1"/>
                  </a:moveTo>
                  <a:lnTo>
                    <a:pt x="1" y="2668"/>
                  </a:lnTo>
                  <a:lnTo>
                    <a:pt x="6240" y="2668"/>
                  </a:lnTo>
                  <a:lnTo>
                    <a:pt x="6240" y="1"/>
                  </a:ln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460890" y="3088150"/>
              <a:ext cx="220229" cy="221041"/>
            </a:xfrm>
            <a:custGeom>
              <a:avLst/>
              <a:gdLst/>
              <a:ahLst/>
              <a:cxnLst/>
              <a:rect l="l" t="t" r="r" b="b"/>
              <a:pathLst>
                <a:path w="6241" h="6264" extrusionOk="0">
                  <a:moveTo>
                    <a:pt x="1" y="0"/>
                  </a:moveTo>
                  <a:lnTo>
                    <a:pt x="1" y="6264"/>
                  </a:lnTo>
                  <a:lnTo>
                    <a:pt x="6240" y="6264"/>
                  </a:lnTo>
                  <a:lnTo>
                    <a:pt x="6240" y="0"/>
                  </a:lnTo>
                  <a:close/>
                </a:path>
              </a:pathLst>
            </a:custGeom>
            <a:solidFill>
              <a:srgbClr val="9B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704587" y="2971347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89467" y="2947810"/>
              <a:ext cx="361379" cy="361379"/>
            </a:xfrm>
            <a:custGeom>
              <a:avLst/>
              <a:gdLst/>
              <a:ahLst/>
              <a:cxnLst/>
              <a:rect l="l" t="t" r="r" b="b"/>
              <a:pathLst>
                <a:path w="10241" h="10241" extrusionOk="0">
                  <a:moveTo>
                    <a:pt x="7574" y="667"/>
                  </a:moveTo>
                  <a:lnTo>
                    <a:pt x="7574" y="2001"/>
                  </a:lnTo>
                  <a:lnTo>
                    <a:pt x="2668" y="2001"/>
                  </a:lnTo>
                  <a:lnTo>
                    <a:pt x="2668" y="667"/>
                  </a:lnTo>
                  <a:close/>
                  <a:moveTo>
                    <a:pt x="7574" y="4668"/>
                  </a:moveTo>
                  <a:lnTo>
                    <a:pt x="7574" y="9598"/>
                  </a:lnTo>
                  <a:lnTo>
                    <a:pt x="2668" y="9598"/>
                  </a:lnTo>
                  <a:lnTo>
                    <a:pt x="2668" y="4668"/>
                  </a:lnTo>
                  <a:close/>
                  <a:moveTo>
                    <a:pt x="1" y="0"/>
                  </a:moveTo>
                  <a:lnTo>
                    <a:pt x="1" y="10241"/>
                  </a:lnTo>
                  <a:lnTo>
                    <a:pt x="10241" y="10241"/>
                  </a:lnTo>
                  <a:lnTo>
                    <a:pt x="10241" y="1310"/>
                  </a:lnTo>
                  <a:lnTo>
                    <a:pt x="9574" y="1310"/>
                  </a:lnTo>
                  <a:lnTo>
                    <a:pt x="9574" y="9550"/>
                  </a:lnTo>
                  <a:lnTo>
                    <a:pt x="8240" y="9550"/>
                  </a:lnTo>
                  <a:lnTo>
                    <a:pt x="8240" y="4001"/>
                  </a:lnTo>
                  <a:lnTo>
                    <a:pt x="2025" y="4001"/>
                  </a:lnTo>
                  <a:lnTo>
                    <a:pt x="2025" y="9550"/>
                  </a:lnTo>
                  <a:lnTo>
                    <a:pt x="667" y="9550"/>
                  </a:lnTo>
                  <a:lnTo>
                    <a:pt x="667" y="620"/>
                  </a:lnTo>
                  <a:lnTo>
                    <a:pt x="2025" y="620"/>
                  </a:lnTo>
                  <a:lnTo>
                    <a:pt x="2025" y="2620"/>
                  </a:lnTo>
                  <a:lnTo>
                    <a:pt x="8264" y="2620"/>
                  </a:lnTo>
                  <a:lnTo>
                    <a:pt x="8264" y="620"/>
                  </a:lnTo>
                  <a:lnTo>
                    <a:pt x="8931" y="620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27;p34">
            <a:extLst>
              <a:ext uri="{FF2B5EF4-FFF2-40B4-BE49-F238E27FC236}">
                <a16:creationId xmlns:a16="http://schemas.microsoft.com/office/drawing/2014/main" id="{912FCABA-87F5-5D3D-EF22-4B994713EB63}"/>
              </a:ext>
            </a:extLst>
          </p:cNvPr>
          <p:cNvSpPr txBox="1">
            <a:spLocks/>
          </p:cNvSpPr>
          <p:nvPr/>
        </p:nvSpPr>
        <p:spPr>
          <a:xfrm>
            <a:off x="3818996" y="1184335"/>
            <a:ext cx="4537317" cy="316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None/>
              <a:defRPr sz="30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800" dirty="0">
                <a:solidFill>
                  <a:schemeClr val="tx1"/>
                </a:solidFill>
              </a:rPr>
              <a:t>In my research, I expanded the original two dimensional path planning algorithm into three to solve the problem of drone path planning, and then I developed an algorithm to solve the task assignment problem, and finally combined the two applications in the drone light show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D89BC97-C01A-A045-A80F-EEDE1369B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1" t="15563" r="31895" b="33372"/>
          <a:stretch/>
        </p:blipFill>
        <p:spPr bwMode="auto">
          <a:xfrm>
            <a:off x="1142296" y="1341879"/>
            <a:ext cx="2480191" cy="222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5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Task assignment problem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橢圓 1">
            <a:extLst>
              <a:ext uri="{FF2B5EF4-FFF2-40B4-BE49-F238E27FC236}">
                <a16:creationId xmlns:a16="http://schemas.microsoft.com/office/drawing/2014/main" id="{0D5E6F92-0FE4-DDB2-52CC-4BE6A4EDE5F6}"/>
              </a:ext>
            </a:extLst>
          </p:cNvPr>
          <p:cNvSpPr/>
          <p:nvPr/>
        </p:nvSpPr>
        <p:spPr>
          <a:xfrm>
            <a:off x="1903791" y="1896882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4ED2E73-6732-3793-ABEC-5FDE3EC770CA}"/>
              </a:ext>
            </a:extLst>
          </p:cNvPr>
          <p:cNvSpPr/>
          <p:nvPr/>
        </p:nvSpPr>
        <p:spPr>
          <a:xfrm>
            <a:off x="1926961" y="3556938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531DAF0-BE6F-CD0F-381A-1C4B66133978}"/>
              </a:ext>
            </a:extLst>
          </p:cNvPr>
          <p:cNvSpPr/>
          <p:nvPr/>
        </p:nvSpPr>
        <p:spPr>
          <a:xfrm>
            <a:off x="4915847" y="1387702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E55F7F-7EAB-A361-15E3-CD7678CDC19A}"/>
              </a:ext>
            </a:extLst>
          </p:cNvPr>
          <p:cNvSpPr/>
          <p:nvPr/>
        </p:nvSpPr>
        <p:spPr>
          <a:xfrm>
            <a:off x="2991839" y="2335920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F74447-3665-306D-2F98-619FFB337591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601795" y="2213965"/>
            <a:ext cx="492264" cy="21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64ECCF6-0E9A-1D19-91CE-014E4735F5A4}"/>
              </a:ext>
            </a:extLst>
          </p:cNvPr>
          <p:cNvCxnSpPr>
            <a:stCxn id="6" idx="3"/>
            <a:endCxn id="4" idx="7"/>
          </p:cNvCxnSpPr>
          <p:nvPr/>
        </p:nvCxnSpPr>
        <p:spPr>
          <a:xfrm flipH="1">
            <a:off x="2522745" y="1928996"/>
            <a:ext cx="2495322" cy="17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Task assignment problem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橢圓 1">
            <a:extLst>
              <a:ext uri="{FF2B5EF4-FFF2-40B4-BE49-F238E27FC236}">
                <a16:creationId xmlns:a16="http://schemas.microsoft.com/office/drawing/2014/main" id="{0D5E6F92-0FE4-DDB2-52CC-4BE6A4EDE5F6}"/>
              </a:ext>
            </a:extLst>
          </p:cNvPr>
          <p:cNvSpPr/>
          <p:nvPr/>
        </p:nvSpPr>
        <p:spPr>
          <a:xfrm>
            <a:off x="1903791" y="1896882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4ED2E73-6732-3793-ABEC-5FDE3EC770CA}"/>
              </a:ext>
            </a:extLst>
          </p:cNvPr>
          <p:cNvSpPr/>
          <p:nvPr/>
        </p:nvSpPr>
        <p:spPr>
          <a:xfrm>
            <a:off x="1926961" y="3556938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531DAF0-BE6F-CD0F-381A-1C4B66133978}"/>
              </a:ext>
            </a:extLst>
          </p:cNvPr>
          <p:cNvSpPr/>
          <p:nvPr/>
        </p:nvSpPr>
        <p:spPr>
          <a:xfrm>
            <a:off x="4915847" y="1387702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E55F7F-7EAB-A361-15E3-CD7678CDC19A}"/>
              </a:ext>
            </a:extLst>
          </p:cNvPr>
          <p:cNvSpPr/>
          <p:nvPr/>
        </p:nvSpPr>
        <p:spPr>
          <a:xfrm>
            <a:off x="2991839" y="2335920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F74447-3665-306D-2F98-619FFB337591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601795" y="1704785"/>
            <a:ext cx="2314052" cy="50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64ECCF6-0E9A-1D19-91CE-014E4735F5A4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2522745" y="2877214"/>
            <a:ext cx="571314" cy="77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4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Task assignment problem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橢圓 1">
            <a:extLst>
              <a:ext uri="{FF2B5EF4-FFF2-40B4-BE49-F238E27FC236}">
                <a16:creationId xmlns:a16="http://schemas.microsoft.com/office/drawing/2014/main" id="{0D5E6F92-0FE4-DDB2-52CC-4BE6A4EDE5F6}"/>
              </a:ext>
            </a:extLst>
          </p:cNvPr>
          <p:cNvSpPr/>
          <p:nvPr/>
        </p:nvSpPr>
        <p:spPr>
          <a:xfrm>
            <a:off x="1903791" y="1896882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4ED2E73-6732-3793-ABEC-5FDE3EC770CA}"/>
              </a:ext>
            </a:extLst>
          </p:cNvPr>
          <p:cNvSpPr/>
          <p:nvPr/>
        </p:nvSpPr>
        <p:spPr>
          <a:xfrm>
            <a:off x="1926961" y="3556938"/>
            <a:ext cx="698004" cy="6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531DAF0-BE6F-CD0F-381A-1C4B66133978}"/>
              </a:ext>
            </a:extLst>
          </p:cNvPr>
          <p:cNvSpPr/>
          <p:nvPr/>
        </p:nvSpPr>
        <p:spPr>
          <a:xfrm>
            <a:off x="4915847" y="1387702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E55F7F-7EAB-A361-15E3-CD7678CDC19A}"/>
              </a:ext>
            </a:extLst>
          </p:cNvPr>
          <p:cNvSpPr/>
          <p:nvPr/>
        </p:nvSpPr>
        <p:spPr>
          <a:xfrm>
            <a:off x="2991839" y="2335920"/>
            <a:ext cx="698004" cy="634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F74447-3665-306D-2F98-619FFB337591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601795" y="2213965"/>
            <a:ext cx="492264" cy="21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64ECCF6-0E9A-1D19-91CE-014E4735F5A4}"/>
              </a:ext>
            </a:extLst>
          </p:cNvPr>
          <p:cNvCxnSpPr>
            <a:stCxn id="6" idx="3"/>
            <a:endCxn id="4" idx="7"/>
          </p:cNvCxnSpPr>
          <p:nvPr/>
        </p:nvCxnSpPr>
        <p:spPr>
          <a:xfrm flipH="1">
            <a:off x="2522745" y="1928996"/>
            <a:ext cx="2495322" cy="17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4.png">
            <a:extLst>
              <a:ext uri="{FF2B5EF4-FFF2-40B4-BE49-F238E27FC236}">
                <a16:creationId xmlns:a16="http://schemas.microsoft.com/office/drawing/2014/main" id="{22DC4E3E-3F59-D6D8-4A5C-E296E17321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2182" y="1671955"/>
            <a:ext cx="2159635" cy="1799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012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5.png">
            <a:extLst>
              <a:ext uri="{FF2B5EF4-FFF2-40B4-BE49-F238E27FC236}">
                <a16:creationId xmlns:a16="http://schemas.microsoft.com/office/drawing/2014/main" id="{C8A0C910-9EA2-F340-FF79-C41B6B9FC61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2182" y="1671955"/>
            <a:ext cx="2159635" cy="1799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0301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3.png">
            <a:extLst>
              <a:ext uri="{FF2B5EF4-FFF2-40B4-BE49-F238E27FC236}">
                <a16:creationId xmlns:a16="http://schemas.microsoft.com/office/drawing/2014/main" id="{8CC94393-59E7-8693-9578-76188319DEA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2182" y="1671955"/>
            <a:ext cx="2159635" cy="1799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1428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2.png">
            <a:extLst>
              <a:ext uri="{FF2B5EF4-FFF2-40B4-BE49-F238E27FC236}">
                <a16:creationId xmlns:a16="http://schemas.microsoft.com/office/drawing/2014/main" id="{269B221F-798D-23E4-B9B2-0D7B8342878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2182" y="1671955"/>
            <a:ext cx="2159635" cy="1799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3912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91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On the Problems of Drone Formation and Light Shows</a:t>
            </a: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6.png">
            <a:extLst>
              <a:ext uri="{FF2B5EF4-FFF2-40B4-BE49-F238E27FC236}">
                <a16:creationId xmlns:a16="http://schemas.microsoft.com/office/drawing/2014/main" id="{3B7AEA46-D8F2-E4F0-42D0-0C9B9E8FB73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2182" y="1671955"/>
            <a:ext cx="2159635" cy="1799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766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6;p31">
            <a:extLst>
              <a:ext uri="{FF2B5EF4-FFF2-40B4-BE49-F238E27FC236}">
                <a16:creationId xmlns:a16="http://schemas.microsoft.com/office/drawing/2014/main" id="{02874541-6AEC-F7E8-8CFF-F30E02703A9F}"/>
              </a:ext>
            </a:extLst>
          </p:cNvPr>
          <p:cNvSpPr txBox="1">
            <a:spLocks/>
          </p:cNvSpPr>
          <p:nvPr/>
        </p:nvSpPr>
        <p:spPr>
          <a:xfrm>
            <a:off x="926687" y="1732088"/>
            <a:ext cx="7485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>
                <a:solidFill>
                  <a:schemeClr val="tx2"/>
                </a:solidFill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1"/>
          <p:cNvSpPr txBox="1">
            <a:spLocks noGrp="1"/>
          </p:cNvSpPr>
          <p:nvPr>
            <p:ph type="title"/>
          </p:nvPr>
        </p:nvSpPr>
        <p:spPr>
          <a:xfrm>
            <a:off x="959400" y="1733689"/>
            <a:ext cx="7485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 dirty="0"/>
              <a:t>Resume</a:t>
            </a:r>
            <a:endParaRPr sz="6500" dirty="0"/>
          </a:p>
        </p:txBody>
      </p:sp>
      <p:sp>
        <p:nvSpPr>
          <p:cNvPr id="1377" name="Google Shape;1377;p31"/>
          <p:cNvSpPr txBox="1">
            <a:spLocks noGrp="1"/>
          </p:cNvSpPr>
          <p:nvPr>
            <p:ph type="title" idx="2"/>
          </p:nvPr>
        </p:nvSpPr>
        <p:spPr>
          <a:xfrm flipH="1">
            <a:off x="4895025" y="3805107"/>
            <a:ext cx="181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grpSp>
        <p:nvGrpSpPr>
          <p:cNvPr id="1379" name="Google Shape;1379;p31"/>
          <p:cNvGrpSpPr/>
          <p:nvPr/>
        </p:nvGrpSpPr>
        <p:grpSpPr>
          <a:xfrm>
            <a:off x="7494502" y="2734145"/>
            <a:ext cx="461838" cy="461878"/>
            <a:chOff x="696000" y="3546997"/>
            <a:chExt cx="362226" cy="362229"/>
          </a:xfrm>
        </p:grpSpPr>
        <p:sp>
          <p:nvSpPr>
            <p:cNvPr id="1380" name="Google Shape;1380;p31"/>
            <p:cNvSpPr/>
            <p:nvPr/>
          </p:nvSpPr>
          <p:spPr>
            <a:xfrm>
              <a:off x="765729" y="3546997"/>
              <a:ext cx="212642" cy="362226"/>
            </a:xfrm>
            <a:custGeom>
              <a:avLst/>
              <a:gdLst/>
              <a:ahLst/>
              <a:cxnLst/>
              <a:rect l="l" t="t" r="r" b="b"/>
              <a:pathLst>
                <a:path w="6026" h="10265" extrusionOk="0">
                  <a:moveTo>
                    <a:pt x="1358" y="0"/>
                  </a:moveTo>
                  <a:lnTo>
                    <a:pt x="1358" y="643"/>
                  </a:lnTo>
                  <a:lnTo>
                    <a:pt x="691" y="643"/>
                  </a:lnTo>
                  <a:lnTo>
                    <a:pt x="691" y="1334"/>
                  </a:lnTo>
                  <a:lnTo>
                    <a:pt x="1" y="1334"/>
                  </a:lnTo>
                  <a:lnTo>
                    <a:pt x="1" y="4001"/>
                  </a:lnTo>
                  <a:lnTo>
                    <a:pt x="691" y="4001"/>
                  </a:lnTo>
                  <a:lnTo>
                    <a:pt x="691" y="4668"/>
                  </a:lnTo>
                  <a:lnTo>
                    <a:pt x="1358" y="4668"/>
                  </a:lnTo>
                  <a:lnTo>
                    <a:pt x="1358" y="5358"/>
                  </a:lnTo>
                  <a:lnTo>
                    <a:pt x="2025" y="5358"/>
                  </a:lnTo>
                  <a:lnTo>
                    <a:pt x="2025" y="6025"/>
                  </a:lnTo>
                  <a:lnTo>
                    <a:pt x="2692" y="6025"/>
                  </a:lnTo>
                  <a:lnTo>
                    <a:pt x="2692" y="6692"/>
                  </a:lnTo>
                  <a:lnTo>
                    <a:pt x="3382" y="6692"/>
                  </a:lnTo>
                  <a:lnTo>
                    <a:pt x="3382" y="7335"/>
                  </a:lnTo>
                  <a:lnTo>
                    <a:pt x="4025" y="7335"/>
                  </a:lnTo>
                  <a:lnTo>
                    <a:pt x="4025" y="8264"/>
                  </a:lnTo>
                  <a:lnTo>
                    <a:pt x="2025" y="8264"/>
                  </a:lnTo>
                  <a:lnTo>
                    <a:pt x="2025" y="6930"/>
                  </a:lnTo>
                  <a:lnTo>
                    <a:pt x="1" y="6930"/>
                  </a:lnTo>
                  <a:lnTo>
                    <a:pt x="1" y="8930"/>
                  </a:lnTo>
                  <a:lnTo>
                    <a:pt x="691" y="8930"/>
                  </a:lnTo>
                  <a:lnTo>
                    <a:pt x="691" y="9597"/>
                  </a:lnTo>
                  <a:lnTo>
                    <a:pt x="1358" y="9597"/>
                  </a:lnTo>
                  <a:lnTo>
                    <a:pt x="1358" y="10264"/>
                  </a:lnTo>
                  <a:lnTo>
                    <a:pt x="4716" y="10264"/>
                  </a:lnTo>
                  <a:lnTo>
                    <a:pt x="4716" y="9597"/>
                  </a:lnTo>
                  <a:lnTo>
                    <a:pt x="5359" y="9597"/>
                  </a:lnTo>
                  <a:lnTo>
                    <a:pt x="5359" y="8930"/>
                  </a:lnTo>
                  <a:lnTo>
                    <a:pt x="6026" y="8930"/>
                  </a:lnTo>
                  <a:lnTo>
                    <a:pt x="6026" y="6692"/>
                  </a:lnTo>
                  <a:lnTo>
                    <a:pt x="5359" y="6692"/>
                  </a:lnTo>
                  <a:lnTo>
                    <a:pt x="5359" y="6001"/>
                  </a:lnTo>
                  <a:lnTo>
                    <a:pt x="4716" y="6001"/>
                  </a:lnTo>
                  <a:lnTo>
                    <a:pt x="4716" y="5358"/>
                  </a:lnTo>
                  <a:lnTo>
                    <a:pt x="4025" y="5358"/>
                  </a:lnTo>
                  <a:lnTo>
                    <a:pt x="4025" y="4692"/>
                  </a:lnTo>
                  <a:lnTo>
                    <a:pt x="3382" y="4692"/>
                  </a:lnTo>
                  <a:lnTo>
                    <a:pt x="3382" y="4001"/>
                  </a:lnTo>
                  <a:lnTo>
                    <a:pt x="2716" y="4001"/>
                  </a:lnTo>
                  <a:lnTo>
                    <a:pt x="2716" y="3358"/>
                  </a:lnTo>
                  <a:lnTo>
                    <a:pt x="2025" y="3358"/>
                  </a:lnTo>
                  <a:lnTo>
                    <a:pt x="2025" y="2024"/>
                  </a:lnTo>
                  <a:lnTo>
                    <a:pt x="4025" y="2024"/>
                  </a:lnTo>
                  <a:lnTo>
                    <a:pt x="4025" y="3358"/>
                  </a:lnTo>
                  <a:lnTo>
                    <a:pt x="6026" y="3358"/>
                  </a:lnTo>
                  <a:lnTo>
                    <a:pt x="6026" y="1334"/>
                  </a:lnTo>
                  <a:lnTo>
                    <a:pt x="5359" y="1334"/>
                  </a:lnTo>
                  <a:lnTo>
                    <a:pt x="5359" y="643"/>
                  </a:lnTo>
                  <a:lnTo>
                    <a:pt x="4716" y="643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12803" y="3546997"/>
              <a:ext cx="117684" cy="22725"/>
            </a:xfrm>
            <a:custGeom>
              <a:avLst/>
              <a:gdLst/>
              <a:ahLst/>
              <a:cxnLst/>
              <a:rect l="l" t="t" r="r" b="b"/>
              <a:pathLst>
                <a:path w="3335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334" y="643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90113" y="356968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932146" y="356968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907762" y="3594035"/>
              <a:ext cx="70610" cy="7145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1334" y="1"/>
                  </a:moveTo>
                  <a:lnTo>
                    <a:pt x="1334" y="1334"/>
                  </a:lnTo>
                  <a:lnTo>
                    <a:pt x="667" y="1334"/>
                  </a:lnTo>
                  <a:lnTo>
                    <a:pt x="667" y="691"/>
                  </a:lnTo>
                  <a:lnTo>
                    <a:pt x="0" y="691"/>
                  </a:lnTo>
                  <a:lnTo>
                    <a:pt x="0" y="2025"/>
                  </a:lnTo>
                  <a:lnTo>
                    <a:pt x="2001" y="2025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65729" y="3594035"/>
              <a:ext cx="23572" cy="94147"/>
            </a:xfrm>
            <a:custGeom>
              <a:avLst/>
              <a:gdLst/>
              <a:ahLst/>
              <a:cxnLst/>
              <a:rect l="l" t="t" r="r" b="b"/>
              <a:pathLst>
                <a:path w="668" h="2668" extrusionOk="0">
                  <a:moveTo>
                    <a:pt x="1" y="1"/>
                  </a:moveTo>
                  <a:lnTo>
                    <a:pt x="1" y="2668"/>
                  </a:lnTo>
                  <a:lnTo>
                    <a:pt x="668" y="2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812803" y="3885653"/>
              <a:ext cx="117684" cy="23572"/>
            </a:xfrm>
            <a:custGeom>
              <a:avLst/>
              <a:gdLst/>
              <a:ahLst/>
              <a:cxnLst/>
              <a:rect l="l" t="t" r="r" b="b"/>
              <a:pathLst>
                <a:path w="3335" h="668" extrusionOk="0">
                  <a:moveTo>
                    <a:pt x="0" y="0"/>
                  </a:moveTo>
                  <a:lnTo>
                    <a:pt x="0" y="667"/>
                  </a:lnTo>
                  <a:lnTo>
                    <a:pt x="3334" y="667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90113" y="386211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932146" y="386211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954836" y="3783107"/>
              <a:ext cx="23537" cy="79044"/>
            </a:xfrm>
            <a:custGeom>
              <a:avLst/>
              <a:gdLst/>
              <a:ahLst/>
              <a:cxnLst/>
              <a:rect l="l" t="t" r="r" b="b"/>
              <a:pathLst>
                <a:path w="667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667" y="223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37151" y="366545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8" y="64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932146" y="3759605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61535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907762" y="373606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85072" y="3712532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12803" y="3617572"/>
              <a:ext cx="23572" cy="47920"/>
            </a:xfrm>
            <a:custGeom>
              <a:avLst/>
              <a:gdLst/>
              <a:ahLst/>
              <a:cxnLst/>
              <a:rect l="l" t="t" r="r" b="b"/>
              <a:pathLst>
                <a:path w="668" h="1358" extrusionOk="0">
                  <a:moveTo>
                    <a:pt x="0" y="0"/>
                  </a:moveTo>
                  <a:lnTo>
                    <a:pt x="0" y="1358"/>
                  </a:lnTo>
                  <a:lnTo>
                    <a:pt x="667" y="135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837151" y="3594035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790113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885072" y="3783107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812803" y="3712532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861535" y="3759605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837151" y="373606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907762" y="3805797"/>
              <a:ext cx="22725" cy="31970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0" y="1"/>
                  </a:moveTo>
                  <a:lnTo>
                    <a:pt x="0" y="906"/>
                  </a:lnTo>
                  <a:lnTo>
                    <a:pt x="643" y="906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837151" y="3838579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765729" y="3791541"/>
              <a:ext cx="71457" cy="70610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691" y="2000"/>
                  </a:lnTo>
                  <a:lnTo>
                    <a:pt x="691" y="643"/>
                  </a:lnTo>
                  <a:lnTo>
                    <a:pt x="1358" y="643"/>
                  </a:lnTo>
                  <a:lnTo>
                    <a:pt x="1358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696000" y="3712532"/>
              <a:ext cx="362226" cy="47109"/>
            </a:xfrm>
            <a:custGeom>
              <a:avLst/>
              <a:gdLst/>
              <a:ahLst/>
              <a:cxnLst/>
              <a:rect l="l" t="t" r="r" b="b"/>
              <a:pathLst>
                <a:path w="10265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10264" y="1334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31"/>
          <p:cNvGrpSpPr/>
          <p:nvPr/>
        </p:nvGrpSpPr>
        <p:grpSpPr>
          <a:xfrm>
            <a:off x="464849" y="3373657"/>
            <a:ext cx="461842" cy="462882"/>
            <a:chOff x="4092736" y="2946963"/>
            <a:chExt cx="362229" cy="363073"/>
          </a:xfrm>
        </p:grpSpPr>
        <p:sp>
          <p:nvSpPr>
            <p:cNvPr id="1407" name="Google Shape;1407;p31"/>
            <p:cNvSpPr/>
            <p:nvPr/>
          </p:nvSpPr>
          <p:spPr>
            <a:xfrm>
              <a:off x="4092736" y="2947810"/>
              <a:ext cx="362226" cy="361379"/>
            </a:xfrm>
            <a:custGeom>
              <a:avLst/>
              <a:gdLst/>
              <a:ahLst/>
              <a:cxnLst/>
              <a:rect l="l" t="t" r="r" b="b"/>
              <a:pathLst>
                <a:path w="10265" h="10241" extrusionOk="0">
                  <a:moveTo>
                    <a:pt x="0" y="0"/>
                  </a:moveTo>
                  <a:lnTo>
                    <a:pt x="0" y="10241"/>
                  </a:lnTo>
                  <a:lnTo>
                    <a:pt x="7597" y="10241"/>
                  </a:lnTo>
                  <a:lnTo>
                    <a:pt x="7597" y="8907"/>
                  </a:lnTo>
                  <a:lnTo>
                    <a:pt x="8240" y="8907"/>
                  </a:lnTo>
                  <a:lnTo>
                    <a:pt x="8240" y="9598"/>
                  </a:lnTo>
                  <a:lnTo>
                    <a:pt x="8907" y="9598"/>
                  </a:lnTo>
                  <a:lnTo>
                    <a:pt x="8907" y="10241"/>
                  </a:lnTo>
                  <a:lnTo>
                    <a:pt x="10264" y="10241"/>
                  </a:lnTo>
                  <a:lnTo>
                    <a:pt x="10264" y="8907"/>
                  </a:lnTo>
                  <a:lnTo>
                    <a:pt x="9598" y="8907"/>
                  </a:lnTo>
                  <a:lnTo>
                    <a:pt x="9598" y="8216"/>
                  </a:lnTo>
                  <a:lnTo>
                    <a:pt x="8907" y="8216"/>
                  </a:lnTo>
                  <a:lnTo>
                    <a:pt x="8907" y="5335"/>
                  </a:lnTo>
                  <a:lnTo>
                    <a:pt x="8240" y="5335"/>
                  </a:lnTo>
                  <a:lnTo>
                    <a:pt x="8240" y="4644"/>
                  </a:lnTo>
                  <a:lnTo>
                    <a:pt x="7597" y="4644"/>
                  </a:lnTo>
                  <a:lnTo>
                    <a:pt x="7597" y="1310"/>
                  </a:lnTo>
                  <a:lnTo>
                    <a:pt x="6906" y="1310"/>
                  </a:lnTo>
                  <a:lnTo>
                    <a:pt x="6906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265859" y="2946963"/>
              <a:ext cx="94147" cy="94147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0" y="1"/>
                  </a:moveTo>
                  <a:lnTo>
                    <a:pt x="0" y="644"/>
                  </a:lnTo>
                  <a:lnTo>
                    <a:pt x="0" y="1334"/>
                  </a:lnTo>
                  <a:lnTo>
                    <a:pt x="0" y="2668"/>
                  </a:lnTo>
                  <a:lnTo>
                    <a:pt x="2667" y="2668"/>
                  </a:lnTo>
                  <a:lnTo>
                    <a:pt x="2667" y="1334"/>
                  </a:lnTo>
                  <a:lnTo>
                    <a:pt x="2000" y="1334"/>
                  </a:lnTo>
                  <a:lnTo>
                    <a:pt x="2000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92736" y="2947810"/>
              <a:ext cx="133634" cy="362226"/>
            </a:xfrm>
            <a:custGeom>
              <a:avLst/>
              <a:gdLst/>
              <a:ahLst/>
              <a:cxnLst/>
              <a:rect l="l" t="t" r="r" b="b"/>
              <a:pathLst>
                <a:path w="3787" h="10265" extrusionOk="0">
                  <a:moveTo>
                    <a:pt x="0" y="0"/>
                  </a:moveTo>
                  <a:lnTo>
                    <a:pt x="0" y="10264"/>
                  </a:lnTo>
                  <a:lnTo>
                    <a:pt x="3787" y="10264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234735" y="3088997"/>
              <a:ext cx="220229" cy="220194"/>
            </a:xfrm>
            <a:custGeom>
              <a:avLst/>
              <a:gdLst/>
              <a:ahLst/>
              <a:cxnLst/>
              <a:rect l="l" t="t" r="r" b="b"/>
              <a:pathLst>
                <a:path w="6241" h="6240" extrusionOk="0">
                  <a:moveTo>
                    <a:pt x="1311" y="0"/>
                  </a:moveTo>
                  <a:lnTo>
                    <a:pt x="1311" y="643"/>
                  </a:lnTo>
                  <a:lnTo>
                    <a:pt x="644" y="643"/>
                  </a:lnTo>
                  <a:lnTo>
                    <a:pt x="644" y="1334"/>
                  </a:lnTo>
                  <a:lnTo>
                    <a:pt x="1" y="1334"/>
                  </a:lnTo>
                  <a:lnTo>
                    <a:pt x="1" y="3572"/>
                  </a:lnTo>
                  <a:lnTo>
                    <a:pt x="644" y="3572"/>
                  </a:lnTo>
                  <a:lnTo>
                    <a:pt x="644" y="4239"/>
                  </a:lnTo>
                  <a:lnTo>
                    <a:pt x="1311" y="4239"/>
                  </a:lnTo>
                  <a:lnTo>
                    <a:pt x="1311" y="4906"/>
                  </a:lnTo>
                  <a:lnTo>
                    <a:pt x="4216" y="4906"/>
                  </a:lnTo>
                  <a:lnTo>
                    <a:pt x="4216" y="5597"/>
                  </a:lnTo>
                  <a:lnTo>
                    <a:pt x="4883" y="5597"/>
                  </a:lnTo>
                  <a:lnTo>
                    <a:pt x="4883" y="6240"/>
                  </a:lnTo>
                  <a:lnTo>
                    <a:pt x="6240" y="6240"/>
                  </a:lnTo>
                  <a:lnTo>
                    <a:pt x="6240" y="4906"/>
                  </a:lnTo>
                  <a:lnTo>
                    <a:pt x="5574" y="4906"/>
                  </a:lnTo>
                  <a:lnTo>
                    <a:pt x="5574" y="4215"/>
                  </a:lnTo>
                  <a:lnTo>
                    <a:pt x="4883" y="4215"/>
                  </a:lnTo>
                  <a:lnTo>
                    <a:pt x="4883" y="1334"/>
                  </a:lnTo>
                  <a:lnTo>
                    <a:pt x="4216" y="1334"/>
                  </a:lnTo>
                  <a:lnTo>
                    <a:pt x="4216" y="643"/>
                  </a:lnTo>
                  <a:lnTo>
                    <a:pt x="3549" y="643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312897" y="2971347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139775" y="3088150"/>
              <a:ext cx="94994" cy="23572"/>
            </a:xfrm>
            <a:custGeom>
              <a:avLst/>
              <a:gdLst/>
              <a:ahLst/>
              <a:cxnLst/>
              <a:rect l="l" t="t" r="r" b="b"/>
              <a:pathLst>
                <a:path w="2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692" y="6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139775" y="3151174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139775" y="3214198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383508" y="3136035"/>
              <a:ext cx="47920" cy="126118"/>
            </a:xfrm>
            <a:custGeom>
              <a:avLst/>
              <a:gdLst/>
              <a:ahLst/>
              <a:cxnLst/>
              <a:rect l="l" t="t" r="r" b="b"/>
              <a:pathLst>
                <a:path w="1358" h="3574" extrusionOk="0">
                  <a:moveTo>
                    <a:pt x="0" y="1"/>
                  </a:moveTo>
                  <a:lnTo>
                    <a:pt x="0" y="2906"/>
                  </a:lnTo>
                  <a:lnTo>
                    <a:pt x="667" y="2906"/>
                  </a:lnTo>
                  <a:lnTo>
                    <a:pt x="667" y="1"/>
                  </a:lnTo>
                  <a:close/>
                  <a:moveTo>
                    <a:pt x="667" y="2906"/>
                  </a:moveTo>
                  <a:lnTo>
                    <a:pt x="667" y="3573"/>
                  </a:lnTo>
                  <a:lnTo>
                    <a:pt x="1358" y="3573"/>
                  </a:lnTo>
                  <a:lnTo>
                    <a:pt x="1358" y="29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4234735" y="3136035"/>
              <a:ext cx="22725" cy="78197"/>
            </a:xfrm>
            <a:custGeom>
              <a:avLst/>
              <a:gdLst/>
              <a:ahLst/>
              <a:cxnLst/>
              <a:rect l="l" t="t" r="r" b="b"/>
              <a:pathLst>
                <a:path w="644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644" y="22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4257425" y="3111687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4257425" y="321419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4092736" y="2947810"/>
              <a:ext cx="314306" cy="361379"/>
            </a:xfrm>
            <a:custGeom>
              <a:avLst/>
              <a:gdLst/>
              <a:ahLst/>
              <a:cxnLst/>
              <a:rect l="l" t="t" r="r" b="b"/>
              <a:pathLst>
                <a:path w="8907" h="10241" extrusionOk="0">
                  <a:moveTo>
                    <a:pt x="7597" y="4644"/>
                  </a:moveTo>
                  <a:lnTo>
                    <a:pt x="7597" y="5335"/>
                  </a:lnTo>
                  <a:lnTo>
                    <a:pt x="8240" y="5335"/>
                  </a:lnTo>
                  <a:lnTo>
                    <a:pt x="8240" y="4644"/>
                  </a:lnTo>
                  <a:close/>
                  <a:moveTo>
                    <a:pt x="8240" y="8907"/>
                  </a:moveTo>
                  <a:lnTo>
                    <a:pt x="8240" y="9598"/>
                  </a:lnTo>
                  <a:lnTo>
                    <a:pt x="8907" y="9598"/>
                  </a:lnTo>
                  <a:lnTo>
                    <a:pt x="8907" y="8907"/>
                  </a:lnTo>
                  <a:close/>
                  <a:moveTo>
                    <a:pt x="0" y="0"/>
                  </a:moveTo>
                  <a:lnTo>
                    <a:pt x="0" y="620"/>
                  </a:lnTo>
                  <a:lnTo>
                    <a:pt x="0" y="9598"/>
                  </a:lnTo>
                  <a:lnTo>
                    <a:pt x="0" y="10241"/>
                  </a:lnTo>
                  <a:lnTo>
                    <a:pt x="7573" y="10241"/>
                  </a:lnTo>
                  <a:lnTo>
                    <a:pt x="7573" y="8907"/>
                  </a:lnTo>
                  <a:lnTo>
                    <a:pt x="8240" y="8907"/>
                  </a:lnTo>
                  <a:lnTo>
                    <a:pt x="8240" y="8240"/>
                  </a:lnTo>
                  <a:lnTo>
                    <a:pt x="5335" y="8240"/>
                  </a:lnTo>
                  <a:lnTo>
                    <a:pt x="5335" y="8907"/>
                  </a:lnTo>
                  <a:lnTo>
                    <a:pt x="6906" y="8907"/>
                  </a:lnTo>
                  <a:lnTo>
                    <a:pt x="6906" y="9598"/>
                  </a:lnTo>
                  <a:lnTo>
                    <a:pt x="667" y="9598"/>
                  </a:lnTo>
                  <a:lnTo>
                    <a:pt x="667" y="667"/>
                  </a:lnTo>
                  <a:lnTo>
                    <a:pt x="4906" y="667"/>
                  </a:lnTo>
                  <a:lnTo>
                    <a:pt x="4906" y="2644"/>
                  </a:lnTo>
                  <a:lnTo>
                    <a:pt x="6906" y="2644"/>
                  </a:lnTo>
                  <a:lnTo>
                    <a:pt x="6906" y="4001"/>
                  </a:lnTo>
                  <a:lnTo>
                    <a:pt x="5335" y="4001"/>
                  </a:lnTo>
                  <a:lnTo>
                    <a:pt x="5335" y="4644"/>
                  </a:lnTo>
                  <a:lnTo>
                    <a:pt x="7573" y="4644"/>
                  </a:lnTo>
                  <a:lnTo>
                    <a:pt x="7573" y="1310"/>
                  </a:lnTo>
                  <a:lnTo>
                    <a:pt x="6906" y="1310"/>
                  </a:lnTo>
                  <a:lnTo>
                    <a:pt x="6906" y="2001"/>
                  </a:lnTo>
                  <a:lnTo>
                    <a:pt x="5573" y="2001"/>
                  </a:lnTo>
                  <a:lnTo>
                    <a:pt x="5573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4407010" y="3262118"/>
              <a:ext cx="47956" cy="47074"/>
            </a:xfrm>
            <a:custGeom>
              <a:avLst/>
              <a:gdLst/>
              <a:ahLst/>
              <a:cxnLst/>
              <a:rect l="l" t="t" r="r" b="b"/>
              <a:pathLst>
                <a:path w="1359" h="1334" extrusionOk="0">
                  <a:moveTo>
                    <a:pt x="692" y="0"/>
                  </a:moveTo>
                  <a:lnTo>
                    <a:pt x="692" y="691"/>
                  </a:lnTo>
                  <a:lnTo>
                    <a:pt x="1" y="691"/>
                  </a:lnTo>
                  <a:lnTo>
                    <a:pt x="1" y="1334"/>
                  </a:lnTo>
                  <a:lnTo>
                    <a:pt x="1358" y="1334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4280962" y="3136035"/>
              <a:ext cx="78197" cy="78197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2215" y="22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9"/>
          <p:cNvSpPr txBox="1">
            <a:spLocks noGrp="1"/>
          </p:cNvSpPr>
          <p:nvPr>
            <p:ph type="title"/>
          </p:nvPr>
        </p:nvSpPr>
        <p:spPr>
          <a:xfrm>
            <a:off x="720000" y="330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Resume</a:t>
            </a:r>
            <a:endParaRPr dirty="0"/>
          </a:p>
        </p:txBody>
      </p:sp>
      <p:graphicFrame>
        <p:nvGraphicFramePr>
          <p:cNvPr id="1306" name="Google Shape;1306;p29"/>
          <p:cNvGraphicFramePr/>
          <p:nvPr>
            <p:extLst>
              <p:ext uri="{D42A27DB-BD31-4B8C-83A1-F6EECF244321}">
                <p14:modId xmlns:p14="http://schemas.microsoft.com/office/powerpoint/2010/main" val="1004256892"/>
              </p:ext>
            </p:extLst>
          </p:nvPr>
        </p:nvGraphicFramePr>
        <p:xfrm>
          <a:off x="723014" y="1799123"/>
          <a:ext cx="7700986" cy="2299728"/>
        </p:xfrm>
        <a:graphic>
          <a:graphicData uri="http://schemas.openxmlformats.org/drawingml/2006/table">
            <a:tbl>
              <a:tblPr>
                <a:noFill/>
                <a:tableStyleId>{1C5EF063-8ED1-4CB8-B8CC-A5E761E926E5}</a:tableStyleId>
              </a:tblPr>
              <a:tblGrid>
                <a:gridCol w="261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Birthday</a:t>
                      </a:r>
                      <a:endParaRPr sz="16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" sz="1200" dirty="0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1997/08/10</a:t>
                      </a:r>
                      <a:endParaRPr sz="1200" dirty="0"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Bachelor</a:t>
                      </a:r>
                      <a:endParaRPr sz="16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Tatung University</a:t>
                      </a:r>
                      <a:endParaRPr sz="1200" dirty="0"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Master</a:t>
                      </a:r>
                      <a:endParaRPr sz="16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National Taipei University</a:t>
                      </a:r>
                      <a:endParaRPr sz="1200" dirty="0">
                        <a:solidFill>
                          <a:schemeClr val="dk2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Specialty</a:t>
                      </a:r>
                      <a:endParaRPr lang="en-US" altLang="zh-TW" sz="16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dirty="0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Software Development( Java, Python, C, </a:t>
                      </a:r>
                      <a:r>
                        <a:rPr lang="en-US" altLang="zh-TW" sz="1200" dirty="0" err="1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Asm</a:t>
                      </a:r>
                      <a:r>
                        <a:rPr lang="en-US" altLang="zh-TW" sz="1200" dirty="0">
                          <a:solidFill>
                            <a:schemeClr val="dk2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)and Hardware design 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1"/>
          <p:cNvSpPr txBox="1">
            <a:spLocks noGrp="1"/>
          </p:cNvSpPr>
          <p:nvPr>
            <p:ph type="title"/>
          </p:nvPr>
        </p:nvSpPr>
        <p:spPr>
          <a:xfrm>
            <a:off x="926687" y="1732088"/>
            <a:ext cx="7485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 dirty="0"/>
              <a:t>Work Experience</a:t>
            </a:r>
            <a:endParaRPr sz="6500" dirty="0"/>
          </a:p>
        </p:txBody>
      </p:sp>
      <p:sp>
        <p:nvSpPr>
          <p:cNvPr id="1377" name="Google Shape;1377;p31"/>
          <p:cNvSpPr txBox="1">
            <a:spLocks noGrp="1"/>
          </p:cNvSpPr>
          <p:nvPr>
            <p:ph type="title" idx="2"/>
          </p:nvPr>
        </p:nvSpPr>
        <p:spPr>
          <a:xfrm flipH="1">
            <a:off x="4895025" y="3805107"/>
            <a:ext cx="181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grpSp>
        <p:nvGrpSpPr>
          <p:cNvPr id="1379" name="Google Shape;1379;p31"/>
          <p:cNvGrpSpPr/>
          <p:nvPr/>
        </p:nvGrpSpPr>
        <p:grpSpPr>
          <a:xfrm>
            <a:off x="7494502" y="2734145"/>
            <a:ext cx="461838" cy="461878"/>
            <a:chOff x="696000" y="3546997"/>
            <a:chExt cx="362226" cy="362229"/>
          </a:xfrm>
        </p:grpSpPr>
        <p:sp>
          <p:nvSpPr>
            <p:cNvPr id="1380" name="Google Shape;1380;p31"/>
            <p:cNvSpPr/>
            <p:nvPr/>
          </p:nvSpPr>
          <p:spPr>
            <a:xfrm>
              <a:off x="765729" y="3546997"/>
              <a:ext cx="212642" cy="362226"/>
            </a:xfrm>
            <a:custGeom>
              <a:avLst/>
              <a:gdLst/>
              <a:ahLst/>
              <a:cxnLst/>
              <a:rect l="l" t="t" r="r" b="b"/>
              <a:pathLst>
                <a:path w="6026" h="10265" extrusionOk="0">
                  <a:moveTo>
                    <a:pt x="1358" y="0"/>
                  </a:moveTo>
                  <a:lnTo>
                    <a:pt x="1358" y="643"/>
                  </a:lnTo>
                  <a:lnTo>
                    <a:pt x="691" y="643"/>
                  </a:lnTo>
                  <a:lnTo>
                    <a:pt x="691" y="1334"/>
                  </a:lnTo>
                  <a:lnTo>
                    <a:pt x="1" y="1334"/>
                  </a:lnTo>
                  <a:lnTo>
                    <a:pt x="1" y="4001"/>
                  </a:lnTo>
                  <a:lnTo>
                    <a:pt x="691" y="4001"/>
                  </a:lnTo>
                  <a:lnTo>
                    <a:pt x="691" y="4668"/>
                  </a:lnTo>
                  <a:lnTo>
                    <a:pt x="1358" y="4668"/>
                  </a:lnTo>
                  <a:lnTo>
                    <a:pt x="1358" y="5358"/>
                  </a:lnTo>
                  <a:lnTo>
                    <a:pt x="2025" y="5358"/>
                  </a:lnTo>
                  <a:lnTo>
                    <a:pt x="2025" y="6025"/>
                  </a:lnTo>
                  <a:lnTo>
                    <a:pt x="2692" y="6025"/>
                  </a:lnTo>
                  <a:lnTo>
                    <a:pt x="2692" y="6692"/>
                  </a:lnTo>
                  <a:lnTo>
                    <a:pt x="3382" y="6692"/>
                  </a:lnTo>
                  <a:lnTo>
                    <a:pt x="3382" y="7335"/>
                  </a:lnTo>
                  <a:lnTo>
                    <a:pt x="4025" y="7335"/>
                  </a:lnTo>
                  <a:lnTo>
                    <a:pt x="4025" y="8264"/>
                  </a:lnTo>
                  <a:lnTo>
                    <a:pt x="2025" y="8264"/>
                  </a:lnTo>
                  <a:lnTo>
                    <a:pt x="2025" y="6930"/>
                  </a:lnTo>
                  <a:lnTo>
                    <a:pt x="1" y="6930"/>
                  </a:lnTo>
                  <a:lnTo>
                    <a:pt x="1" y="8930"/>
                  </a:lnTo>
                  <a:lnTo>
                    <a:pt x="691" y="8930"/>
                  </a:lnTo>
                  <a:lnTo>
                    <a:pt x="691" y="9597"/>
                  </a:lnTo>
                  <a:lnTo>
                    <a:pt x="1358" y="9597"/>
                  </a:lnTo>
                  <a:lnTo>
                    <a:pt x="1358" y="10264"/>
                  </a:lnTo>
                  <a:lnTo>
                    <a:pt x="4716" y="10264"/>
                  </a:lnTo>
                  <a:lnTo>
                    <a:pt x="4716" y="9597"/>
                  </a:lnTo>
                  <a:lnTo>
                    <a:pt x="5359" y="9597"/>
                  </a:lnTo>
                  <a:lnTo>
                    <a:pt x="5359" y="8930"/>
                  </a:lnTo>
                  <a:lnTo>
                    <a:pt x="6026" y="8930"/>
                  </a:lnTo>
                  <a:lnTo>
                    <a:pt x="6026" y="6692"/>
                  </a:lnTo>
                  <a:lnTo>
                    <a:pt x="5359" y="6692"/>
                  </a:lnTo>
                  <a:lnTo>
                    <a:pt x="5359" y="6001"/>
                  </a:lnTo>
                  <a:lnTo>
                    <a:pt x="4716" y="6001"/>
                  </a:lnTo>
                  <a:lnTo>
                    <a:pt x="4716" y="5358"/>
                  </a:lnTo>
                  <a:lnTo>
                    <a:pt x="4025" y="5358"/>
                  </a:lnTo>
                  <a:lnTo>
                    <a:pt x="4025" y="4692"/>
                  </a:lnTo>
                  <a:lnTo>
                    <a:pt x="3382" y="4692"/>
                  </a:lnTo>
                  <a:lnTo>
                    <a:pt x="3382" y="4001"/>
                  </a:lnTo>
                  <a:lnTo>
                    <a:pt x="2716" y="4001"/>
                  </a:lnTo>
                  <a:lnTo>
                    <a:pt x="2716" y="3358"/>
                  </a:lnTo>
                  <a:lnTo>
                    <a:pt x="2025" y="3358"/>
                  </a:lnTo>
                  <a:lnTo>
                    <a:pt x="2025" y="2024"/>
                  </a:lnTo>
                  <a:lnTo>
                    <a:pt x="4025" y="2024"/>
                  </a:lnTo>
                  <a:lnTo>
                    <a:pt x="4025" y="3358"/>
                  </a:lnTo>
                  <a:lnTo>
                    <a:pt x="6026" y="3358"/>
                  </a:lnTo>
                  <a:lnTo>
                    <a:pt x="6026" y="1334"/>
                  </a:lnTo>
                  <a:lnTo>
                    <a:pt x="5359" y="1334"/>
                  </a:lnTo>
                  <a:lnTo>
                    <a:pt x="5359" y="643"/>
                  </a:lnTo>
                  <a:lnTo>
                    <a:pt x="4716" y="643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12803" y="3546997"/>
              <a:ext cx="117684" cy="22725"/>
            </a:xfrm>
            <a:custGeom>
              <a:avLst/>
              <a:gdLst/>
              <a:ahLst/>
              <a:cxnLst/>
              <a:rect l="l" t="t" r="r" b="b"/>
              <a:pathLst>
                <a:path w="3335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334" y="643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90113" y="356968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932146" y="356968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907762" y="3594035"/>
              <a:ext cx="70610" cy="7145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1334" y="1"/>
                  </a:moveTo>
                  <a:lnTo>
                    <a:pt x="1334" y="1334"/>
                  </a:lnTo>
                  <a:lnTo>
                    <a:pt x="667" y="1334"/>
                  </a:lnTo>
                  <a:lnTo>
                    <a:pt x="667" y="691"/>
                  </a:lnTo>
                  <a:lnTo>
                    <a:pt x="0" y="691"/>
                  </a:lnTo>
                  <a:lnTo>
                    <a:pt x="0" y="2025"/>
                  </a:lnTo>
                  <a:lnTo>
                    <a:pt x="2001" y="2025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65729" y="3594035"/>
              <a:ext cx="23572" cy="94147"/>
            </a:xfrm>
            <a:custGeom>
              <a:avLst/>
              <a:gdLst/>
              <a:ahLst/>
              <a:cxnLst/>
              <a:rect l="l" t="t" r="r" b="b"/>
              <a:pathLst>
                <a:path w="668" h="2668" extrusionOk="0">
                  <a:moveTo>
                    <a:pt x="1" y="1"/>
                  </a:moveTo>
                  <a:lnTo>
                    <a:pt x="1" y="2668"/>
                  </a:lnTo>
                  <a:lnTo>
                    <a:pt x="668" y="2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812803" y="3885653"/>
              <a:ext cx="117684" cy="23572"/>
            </a:xfrm>
            <a:custGeom>
              <a:avLst/>
              <a:gdLst/>
              <a:ahLst/>
              <a:cxnLst/>
              <a:rect l="l" t="t" r="r" b="b"/>
              <a:pathLst>
                <a:path w="3335" h="668" extrusionOk="0">
                  <a:moveTo>
                    <a:pt x="0" y="0"/>
                  </a:moveTo>
                  <a:lnTo>
                    <a:pt x="0" y="667"/>
                  </a:lnTo>
                  <a:lnTo>
                    <a:pt x="3334" y="667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90113" y="386211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932146" y="386211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954836" y="3783107"/>
              <a:ext cx="23537" cy="79044"/>
            </a:xfrm>
            <a:custGeom>
              <a:avLst/>
              <a:gdLst/>
              <a:ahLst/>
              <a:cxnLst/>
              <a:rect l="l" t="t" r="r" b="b"/>
              <a:pathLst>
                <a:path w="667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667" y="223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37151" y="366545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8" y="64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932146" y="3759605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61535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907762" y="373606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85072" y="3712532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12803" y="3617572"/>
              <a:ext cx="23572" cy="47920"/>
            </a:xfrm>
            <a:custGeom>
              <a:avLst/>
              <a:gdLst/>
              <a:ahLst/>
              <a:cxnLst/>
              <a:rect l="l" t="t" r="r" b="b"/>
              <a:pathLst>
                <a:path w="668" h="1358" extrusionOk="0">
                  <a:moveTo>
                    <a:pt x="0" y="0"/>
                  </a:moveTo>
                  <a:lnTo>
                    <a:pt x="0" y="1358"/>
                  </a:lnTo>
                  <a:lnTo>
                    <a:pt x="667" y="135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837151" y="3594035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790113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885072" y="3783107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812803" y="3712532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861535" y="3759605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837151" y="373606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907762" y="3805797"/>
              <a:ext cx="22725" cy="31970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0" y="1"/>
                  </a:moveTo>
                  <a:lnTo>
                    <a:pt x="0" y="906"/>
                  </a:lnTo>
                  <a:lnTo>
                    <a:pt x="643" y="906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837151" y="3838579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765729" y="3791541"/>
              <a:ext cx="71457" cy="70610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691" y="2000"/>
                  </a:lnTo>
                  <a:lnTo>
                    <a:pt x="691" y="643"/>
                  </a:lnTo>
                  <a:lnTo>
                    <a:pt x="1358" y="643"/>
                  </a:lnTo>
                  <a:lnTo>
                    <a:pt x="1358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696000" y="3712532"/>
              <a:ext cx="362226" cy="47109"/>
            </a:xfrm>
            <a:custGeom>
              <a:avLst/>
              <a:gdLst/>
              <a:ahLst/>
              <a:cxnLst/>
              <a:rect l="l" t="t" r="r" b="b"/>
              <a:pathLst>
                <a:path w="10265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10264" y="1334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31"/>
          <p:cNvGrpSpPr/>
          <p:nvPr/>
        </p:nvGrpSpPr>
        <p:grpSpPr>
          <a:xfrm>
            <a:off x="464849" y="3373657"/>
            <a:ext cx="461842" cy="462882"/>
            <a:chOff x="4092736" y="2946963"/>
            <a:chExt cx="362229" cy="363073"/>
          </a:xfrm>
        </p:grpSpPr>
        <p:sp>
          <p:nvSpPr>
            <p:cNvPr id="1407" name="Google Shape;1407;p31"/>
            <p:cNvSpPr/>
            <p:nvPr/>
          </p:nvSpPr>
          <p:spPr>
            <a:xfrm>
              <a:off x="4092736" y="2947810"/>
              <a:ext cx="362226" cy="361379"/>
            </a:xfrm>
            <a:custGeom>
              <a:avLst/>
              <a:gdLst/>
              <a:ahLst/>
              <a:cxnLst/>
              <a:rect l="l" t="t" r="r" b="b"/>
              <a:pathLst>
                <a:path w="10265" h="10241" extrusionOk="0">
                  <a:moveTo>
                    <a:pt x="0" y="0"/>
                  </a:moveTo>
                  <a:lnTo>
                    <a:pt x="0" y="10241"/>
                  </a:lnTo>
                  <a:lnTo>
                    <a:pt x="7597" y="10241"/>
                  </a:lnTo>
                  <a:lnTo>
                    <a:pt x="7597" y="8907"/>
                  </a:lnTo>
                  <a:lnTo>
                    <a:pt x="8240" y="8907"/>
                  </a:lnTo>
                  <a:lnTo>
                    <a:pt x="8240" y="9598"/>
                  </a:lnTo>
                  <a:lnTo>
                    <a:pt x="8907" y="9598"/>
                  </a:lnTo>
                  <a:lnTo>
                    <a:pt x="8907" y="10241"/>
                  </a:lnTo>
                  <a:lnTo>
                    <a:pt x="10264" y="10241"/>
                  </a:lnTo>
                  <a:lnTo>
                    <a:pt x="10264" y="8907"/>
                  </a:lnTo>
                  <a:lnTo>
                    <a:pt x="9598" y="8907"/>
                  </a:lnTo>
                  <a:lnTo>
                    <a:pt x="9598" y="8216"/>
                  </a:lnTo>
                  <a:lnTo>
                    <a:pt x="8907" y="8216"/>
                  </a:lnTo>
                  <a:lnTo>
                    <a:pt x="8907" y="5335"/>
                  </a:lnTo>
                  <a:lnTo>
                    <a:pt x="8240" y="5335"/>
                  </a:lnTo>
                  <a:lnTo>
                    <a:pt x="8240" y="4644"/>
                  </a:lnTo>
                  <a:lnTo>
                    <a:pt x="7597" y="4644"/>
                  </a:lnTo>
                  <a:lnTo>
                    <a:pt x="7597" y="1310"/>
                  </a:lnTo>
                  <a:lnTo>
                    <a:pt x="6906" y="1310"/>
                  </a:lnTo>
                  <a:lnTo>
                    <a:pt x="6906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265859" y="2946963"/>
              <a:ext cx="94147" cy="94147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0" y="1"/>
                  </a:moveTo>
                  <a:lnTo>
                    <a:pt x="0" y="644"/>
                  </a:lnTo>
                  <a:lnTo>
                    <a:pt x="0" y="1334"/>
                  </a:lnTo>
                  <a:lnTo>
                    <a:pt x="0" y="2668"/>
                  </a:lnTo>
                  <a:lnTo>
                    <a:pt x="2667" y="2668"/>
                  </a:lnTo>
                  <a:lnTo>
                    <a:pt x="2667" y="1334"/>
                  </a:lnTo>
                  <a:lnTo>
                    <a:pt x="2000" y="1334"/>
                  </a:lnTo>
                  <a:lnTo>
                    <a:pt x="2000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92736" y="2947810"/>
              <a:ext cx="133634" cy="362226"/>
            </a:xfrm>
            <a:custGeom>
              <a:avLst/>
              <a:gdLst/>
              <a:ahLst/>
              <a:cxnLst/>
              <a:rect l="l" t="t" r="r" b="b"/>
              <a:pathLst>
                <a:path w="3787" h="10265" extrusionOk="0">
                  <a:moveTo>
                    <a:pt x="0" y="0"/>
                  </a:moveTo>
                  <a:lnTo>
                    <a:pt x="0" y="10264"/>
                  </a:lnTo>
                  <a:lnTo>
                    <a:pt x="3787" y="10264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234735" y="3088997"/>
              <a:ext cx="220229" cy="220194"/>
            </a:xfrm>
            <a:custGeom>
              <a:avLst/>
              <a:gdLst/>
              <a:ahLst/>
              <a:cxnLst/>
              <a:rect l="l" t="t" r="r" b="b"/>
              <a:pathLst>
                <a:path w="6241" h="6240" extrusionOk="0">
                  <a:moveTo>
                    <a:pt x="1311" y="0"/>
                  </a:moveTo>
                  <a:lnTo>
                    <a:pt x="1311" y="643"/>
                  </a:lnTo>
                  <a:lnTo>
                    <a:pt x="644" y="643"/>
                  </a:lnTo>
                  <a:lnTo>
                    <a:pt x="644" y="1334"/>
                  </a:lnTo>
                  <a:lnTo>
                    <a:pt x="1" y="1334"/>
                  </a:lnTo>
                  <a:lnTo>
                    <a:pt x="1" y="3572"/>
                  </a:lnTo>
                  <a:lnTo>
                    <a:pt x="644" y="3572"/>
                  </a:lnTo>
                  <a:lnTo>
                    <a:pt x="644" y="4239"/>
                  </a:lnTo>
                  <a:lnTo>
                    <a:pt x="1311" y="4239"/>
                  </a:lnTo>
                  <a:lnTo>
                    <a:pt x="1311" y="4906"/>
                  </a:lnTo>
                  <a:lnTo>
                    <a:pt x="4216" y="4906"/>
                  </a:lnTo>
                  <a:lnTo>
                    <a:pt x="4216" y="5597"/>
                  </a:lnTo>
                  <a:lnTo>
                    <a:pt x="4883" y="5597"/>
                  </a:lnTo>
                  <a:lnTo>
                    <a:pt x="4883" y="6240"/>
                  </a:lnTo>
                  <a:lnTo>
                    <a:pt x="6240" y="6240"/>
                  </a:lnTo>
                  <a:lnTo>
                    <a:pt x="6240" y="4906"/>
                  </a:lnTo>
                  <a:lnTo>
                    <a:pt x="5574" y="4906"/>
                  </a:lnTo>
                  <a:lnTo>
                    <a:pt x="5574" y="4215"/>
                  </a:lnTo>
                  <a:lnTo>
                    <a:pt x="4883" y="4215"/>
                  </a:lnTo>
                  <a:lnTo>
                    <a:pt x="4883" y="1334"/>
                  </a:lnTo>
                  <a:lnTo>
                    <a:pt x="4216" y="1334"/>
                  </a:lnTo>
                  <a:lnTo>
                    <a:pt x="4216" y="643"/>
                  </a:lnTo>
                  <a:lnTo>
                    <a:pt x="3549" y="643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312897" y="2971347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139775" y="3088150"/>
              <a:ext cx="94994" cy="23572"/>
            </a:xfrm>
            <a:custGeom>
              <a:avLst/>
              <a:gdLst/>
              <a:ahLst/>
              <a:cxnLst/>
              <a:rect l="l" t="t" r="r" b="b"/>
              <a:pathLst>
                <a:path w="2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692" y="6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139775" y="3151174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139775" y="3214198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383508" y="3136035"/>
              <a:ext cx="47920" cy="126118"/>
            </a:xfrm>
            <a:custGeom>
              <a:avLst/>
              <a:gdLst/>
              <a:ahLst/>
              <a:cxnLst/>
              <a:rect l="l" t="t" r="r" b="b"/>
              <a:pathLst>
                <a:path w="1358" h="3574" extrusionOk="0">
                  <a:moveTo>
                    <a:pt x="0" y="1"/>
                  </a:moveTo>
                  <a:lnTo>
                    <a:pt x="0" y="2906"/>
                  </a:lnTo>
                  <a:lnTo>
                    <a:pt x="667" y="2906"/>
                  </a:lnTo>
                  <a:lnTo>
                    <a:pt x="667" y="1"/>
                  </a:lnTo>
                  <a:close/>
                  <a:moveTo>
                    <a:pt x="667" y="2906"/>
                  </a:moveTo>
                  <a:lnTo>
                    <a:pt x="667" y="3573"/>
                  </a:lnTo>
                  <a:lnTo>
                    <a:pt x="1358" y="3573"/>
                  </a:lnTo>
                  <a:lnTo>
                    <a:pt x="1358" y="29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4234735" y="3136035"/>
              <a:ext cx="22725" cy="78197"/>
            </a:xfrm>
            <a:custGeom>
              <a:avLst/>
              <a:gdLst/>
              <a:ahLst/>
              <a:cxnLst/>
              <a:rect l="l" t="t" r="r" b="b"/>
              <a:pathLst>
                <a:path w="644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644" y="22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4257425" y="3111687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4257425" y="321419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4092736" y="2947810"/>
              <a:ext cx="314306" cy="361379"/>
            </a:xfrm>
            <a:custGeom>
              <a:avLst/>
              <a:gdLst/>
              <a:ahLst/>
              <a:cxnLst/>
              <a:rect l="l" t="t" r="r" b="b"/>
              <a:pathLst>
                <a:path w="8907" h="10241" extrusionOk="0">
                  <a:moveTo>
                    <a:pt x="7597" y="4644"/>
                  </a:moveTo>
                  <a:lnTo>
                    <a:pt x="7597" y="5335"/>
                  </a:lnTo>
                  <a:lnTo>
                    <a:pt x="8240" y="5335"/>
                  </a:lnTo>
                  <a:lnTo>
                    <a:pt x="8240" y="4644"/>
                  </a:lnTo>
                  <a:close/>
                  <a:moveTo>
                    <a:pt x="8240" y="8907"/>
                  </a:moveTo>
                  <a:lnTo>
                    <a:pt x="8240" y="9598"/>
                  </a:lnTo>
                  <a:lnTo>
                    <a:pt x="8907" y="9598"/>
                  </a:lnTo>
                  <a:lnTo>
                    <a:pt x="8907" y="8907"/>
                  </a:lnTo>
                  <a:close/>
                  <a:moveTo>
                    <a:pt x="0" y="0"/>
                  </a:moveTo>
                  <a:lnTo>
                    <a:pt x="0" y="620"/>
                  </a:lnTo>
                  <a:lnTo>
                    <a:pt x="0" y="9598"/>
                  </a:lnTo>
                  <a:lnTo>
                    <a:pt x="0" y="10241"/>
                  </a:lnTo>
                  <a:lnTo>
                    <a:pt x="7573" y="10241"/>
                  </a:lnTo>
                  <a:lnTo>
                    <a:pt x="7573" y="8907"/>
                  </a:lnTo>
                  <a:lnTo>
                    <a:pt x="8240" y="8907"/>
                  </a:lnTo>
                  <a:lnTo>
                    <a:pt x="8240" y="8240"/>
                  </a:lnTo>
                  <a:lnTo>
                    <a:pt x="5335" y="8240"/>
                  </a:lnTo>
                  <a:lnTo>
                    <a:pt x="5335" y="8907"/>
                  </a:lnTo>
                  <a:lnTo>
                    <a:pt x="6906" y="8907"/>
                  </a:lnTo>
                  <a:lnTo>
                    <a:pt x="6906" y="9598"/>
                  </a:lnTo>
                  <a:lnTo>
                    <a:pt x="667" y="9598"/>
                  </a:lnTo>
                  <a:lnTo>
                    <a:pt x="667" y="667"/>
                  </a:lnTo>
                  <a:lnTo>
                    <a:pt x="4906" y="667"/>
                  </a:lnTo>
                  <a:lnTo>
                    <a:pt x="4906" y="2644"/>
                  </a:lnTo>
                  <a:lnTo>
                    <a:pt x="6906" y="2644"/>
                  </a:lnTo>
                  <a:lnTo>
                    <a:pt x="6906" y="4001"/>
                  </a:lnTo>
                  <a:lnTo>
                    <a:pt x="5335" y="4001"/>
                  </a:lnTo>
                  <a:lnTo>
                    <a:pt x="5335" y="4644"/>
                  </a:lnTo>
                  <a:lnTo>
                    <a:pt x="7573" y="4644"/>
                  </a:lnTo>
                  <a:lnTo>
                    <a:pt x="7573" y="1310"/>
                  </a:lnTo>
                  <a:lnTo>
                    <a:pt x="6906" y="1310"/>
                  </a:lnTo>
                  <a:lnTo>
                    <a:pt x="6906" y="2001"/>
                  </a:lnTo>
                  <a:lnTo>
                    <a:pt x="5573" y="2001"/>
                  </a:lnTo>
                  <a:lnTo>
                    <a:pt x="5573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4407010" y="3262118"/>
              <a:ext cx="47956" cy="47074"/>
            </a:xfrm>
            <a:custGeom>
              <a:avLst/>
              <a:gdLst/>
              <a:ahLst/>
              <a:cxnLst/>
              <a:rect l="l" t="t" r="r" b="b"/>
              <a:pathLst>
                <a:path w="1359" h="1334" extrusionOk="0">
                  <a:moveTo>
                    <a:pt x="692" y="0"/>
                  </a:moveTo>
                  <a:lnTo>
                    <a:pt x="692" y="691"/>
                  </a:lnTo>
                  <a:lnTo>
                    <a:pt x="1" y="691"/>
                  </a:lnTo>
                  <a:lnTo>
                    <a:pt x="1" y="1334"/>
                  </a:lnTo>
                  <a:lnTo>
                    <a:pt x="1358" y="1334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4280962" y="3136035"/>
              <a:ext cx="78197" cy="78197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2215" y="22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13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82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Probe Card </a:t>
            </a:r>
            <a:r>
              <a:rPr lang="en-US" altLang="zh-TW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Burn Pin Project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A9E336A-24F5-6E93-129F-18F6644E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17" y="1426744"/>
            <a:ext cx="2563572" cy="2571597"/>
          </a:xfrm>
          <a:prstGeom prst="rect">
            <a:avLst/>
          </a:prstGeom>
        </p:spPr>
      </p:pic>
      <p:sp>
        <p:nvSpPr>
          <p:cNvPr id="3" name="Google Shape;1527;p34">
            <a:extLst>
              <a:ext uri="{FF2B5EF4-FFF2-40B4-BE49-F238E27FC236}">
                <a16:creationId xmlns:a16="http://schemas.microsoft.com/office/drawing/2014/main" id="{912FCABA-87F5-5D3D-EF22-4B994713EB63}"/>
              </a:ext>
            </a:extLst>
          </p:cNvPr>
          <p:cNvSpPr txBox="1">
            <a:spLocks/>
          </p:cNvSpPr>
          <p:nvPr/>
        </p:nvSpPr>
        <p:spPr>
          <a:xfrm>
            <a:off x="3866842" y="1179227"/>
            <a:ext cx="5122485" cy="316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None/>
              <a:defRPr sz="30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Mainly responsible for the project</a:t>
            </a:r>
          </a:p>
          <a:p>
            <a:pPr marL="0" indent="0" algn="l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Programing automated measurement software </a:t>
            </a:r>
            <a:r>
              <a:rPr lang="en-US" altLang="zh-TW" sz="1800" dirty="0">
                <a:solidFill>
                  <a:schemeClr val="tx1"/>
                </a:solidFill>
              </a:rPr>
              <a:t>.(Use Python)</a:t>
            </a:r>
            <a:endParaRPr lang="en-US" sz="1800" dirty="0">
              <a:solidFill>
                <a:schemeClr val="tx1"/>
              </a:solidFill>
            </a:endParaRPr>
          </a:p>
          <a:p>
            <a:pPr indent="-457200" algn="l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analysis.</a:t>
            </a:r>
          </a:p>
          <a:p>
            <a:pPr marL="0" indent="0" algn="l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82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Probe Card </a:t>
            </a:r>
            <a:r>
              <a:rPr lang="en-US" altLang="zh-TW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Burn Pin </a:t>
            </a:r>
            <a:r>
              <a:rPr lang="en-US" altLang="zh-TW" sz="2800" dirty="0" err="1">
                <a:solidFill>
                  <a:schemeClr val="tx1"/>
                </a:solidFill>
              </a:rPr>
              <a:t>Prject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27;p34">
            <a:extLst>
              <a:ext uri="{FF2B5EF4-FFF2-40B4-BE49-F238E27FC236}">
                <a16:creationId xmlns:a16="http://schemas.microsoft.com/office/drawing/2014/main" id="{912FCABA-87F5-5D3D-EF22-4B994713EB63}"/>
              </a:ext>
            </a:extLst>
          </p:cNvPr>
          <p:cNvSpPr txBox="1">
            <a:spLocks/>
          </p:cNvSpPr>
          <p:nvPr/>
        </p:nvSpPr>
        <p:spPr>
          <a:xfrm>
            <a:off x="3866842" y="1179227"/>
            <a:ext cx="5122485" cy="316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None/>
              <a:defRPr sz="30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Achievement</a:t>
            </a:r>
          </a:p>
          <a:p>
            <a:pPr marL="0" indent="0" algn="l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Make stepping motor, power supply, and force sensor cooperate with each other for automatic measurement and generate data.</a:t>
            </a:r>
          </a:p>
          <a:p>
            <a:pPr indent="-457200" algn="l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500 times more data than manual measurement in the past.</a:t>
            </a:r>
          </a:p>
          <a:p>
            <a:pPr indent="-457200" algn="l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l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53109D-D7C3-A4D7-2A57-77E191923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84" y="1785901"/>
            <a:ext cx="1763782" cy="17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82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Distributed system development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27;p34">
            <a:extLst>
              <a:ext uri="{FF2B5EF4-FFF2-40B4-BE49-F238E27FC236}">
                <a16:creationId xmlns:a16="http://schemas.microsoft.com/office/drawing/2014/main" id="{912FCABA-87F5-5D3D-EF22-4B994713EB63}"/>
              </a:ext>
            </a:extLst>
          </p:cNvPr>
          <p:cNvSpPr txBox="1">
            <a:spLocks/>
          </p:cNvSpPr>
          <p:nvPr/>
        </p:nvSpPr>
        <p:spPr>
          <a:xfrm>
            <a:off x="3866842" y="1179227"/>
            <a:ext cx="5122485" cy="316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None/>
              <a:defRPr sz="30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600" dirty="0">
                <a:solidFill>
                  <a:schemeClr val="tx1"/>
                </a:solidFill>
              </a:rPr>
              <a:t>Make the software tools originally developed in the compony can be distributed to multiple computers for calculation.</a:t>
            </a:r>
          </a:p>
          <a:p>
            <a:pPr marL="0" indent="0" algn="l"/>
            <a:endParaRPr lang="en-US" sz="1800" dirty="0">
              <a:solidFill>
                <a:schemeClr val="tx1"/>
              </a:solidFill>
            </a:endParaRPr>
          </a:p>
          <a:p>
            <a:pPr marL="0" indent="0" algn="l"/>
            <a:r>
              <a:rPr lang="en-US" altLang="zh-TW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Achievement</a:t>
            </a:r>
          </a:p>
          <a:p>
            <a:pPr marL="342900" algn="l">
              <a:buAutoNum type="arabicPeriod"/>
            </a:pPr>
            <a:r>
              <a:rPr lang="en-US" altLang="zh-TW" sz="1600" dirty="0">
                <a:solidFill>
                  <a:schemeClr val="tx1"/>
                </a:solidFill>
              </a:rPr>
              <a:t>Can handle more operations depends on the amount of </a:t>
            </a:r>
            <a:r>
              <a:rPr lang="en-US" altLang="zh-TW" sz="1600" dirty="0" err="1">
                <a:solidFill>
                  <a:schemeClr val="tx1"/>
                </a:solidFill>
              </a:rPr>
              <a:t>clinet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342900" algn="l">
              <a:buAutoNum type="arabicPeriod"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342900" algn="l">
              <a:buAutoNum type="arabicPeriod"/>
            </a:pPr>
            <a:r>
              <a:rPr lang="en-US" altLang="zh-TW" sz="1600" dirty="0">
                <a:solidFill>
                  <a:schemeClr val="tx1"/>
                </a:solidFill>
              </a:rPr>
              <a:t>Greatly increased stability.</a:t>
            </a:r>
          </a:p>
          <a:p>
            <a:pPr marL="342900" algn="l">
              <a:buAutoNum type="arabicPeriod"/>
            </a:pPr>
            <a:endParaRPr lang="en-US" altLang="zh-TW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1B70D-98AE-496C-D8A8-2C786033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4" y="3113483"/>
            <a:ext cx="708922" cy="708922"/>
          </a:xfrm>
          <a:prstGeom prst="rect">
            <a:avLst/>
          </a:prstGeom>
        </p:spPr>
      </p:pic>
      <p:pic>
        <p:nvPicPr>
          <p:cNvPr id="4098" name="Picture 2" descr="466,267 張Server icon 圖片、庫存照片和向量圖| Shutterstock">
            <a:extLst>
              <a:ext uri="{FF2B5EF4-FFF2-40B4-BE49-F238E27FC236}">
                <a16:creationId xmlns:a16="http://schemas.microsoft.com/office/drawing/2014/main" id="{E194C323-9BF2-8014-97B9-7939A0924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9"/>
          <a:stretch/>
        </p:blipFill>
        <p:spPr bwMode="auto">
          <a:xfrm>
            <a:off x="1733642" y="1949107"/>
            <a:ext cx="883553" cy="9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C75AA0-6AAD-8D70-49FA-5CD2EBD9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8" y="3113483"/>
            <a:ext cx="708922" cy="7089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8182A9-E9C3-55E2-BA40-EA3FA76F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32" y="3113483"/>
            <a:ext cx="708922" cy="708922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D118BF4-1E98-F2C2-B2C1-7E7314A62823}"/>
              </a:ext>
            </a:extLst>
          </p:cNvPr>
          <p:cNvCxnSpPr>
            <a:stCxn id="4098" idx="2"/>
            <a:endCxn id="4" idx="0"/>
          </p:cNvCxnSpPr>
          <p:nvPr/>
        </p:nvCxnSpPr>
        <p:spPr>
          <a:xfrm flipH="1">
            <a:off x="1390645" y="2907649"/>
            <a:ext cx="784774" cy="2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1873158-4F9B-A7A0-233C-271C2CD86CD7}"/>
              </a:ext>
            </a:extLst>
          </p:cNvPr>
          <p:cNvCxnSpPr>
            <a:stCxn id="4098" idx="2"/>
            <a:endCxn id="5" idx="0"/>
          </p:cNvCxnSpPr>
          <p:nvPr/>
        </p:nvCxnSpPr>
        <p:spPr>
          <a:xfrm>
            <a:off x="2175419" y="2907649"/>
            <a:ext cx="0" cy="2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CA7D7D3-0761-4B68-C14D-DD0F92034A75}"/>
              </a:ext>
            </a:extLst>
          </p:cNvPr>
          <p:cNvCxnSpPr>
            <a:cxnSpLocks/>
            <a:stCxn id="4098" idx="2"/>
            <a:endCxn id="6" idx="0"/>
          </p:cNvCxnSpPr>
          <p:nvPr/>
        </p:nvCxnSpPr>
        <p:spPr>
          <a:xfrm>
            <a:off x="2175419" y="2907649"/>
            <a:ext cx="784774" cy="2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95D1378A-8B87-C7D2-7A0A-FC553BFFF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825" y="1027794"/>
            <a:ext cx="710055" cy="71005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8C3311F-E0E6-2845-1371-39B6AE316DA8}"/>
              </a:ext>
            </a:extLst>
          </p:cNvPr>
          <p:cNvCxnSpPr>
            <a:stCxn id="25" idx="2"/>
            <a:endCxn id="4098" idx="0"/>
          </p:cNvCxnSpPr>
          <p:nvPr/>
        </p:nvCxnSpPr>
        <p:spPr>
          <a:xfrm>
            <a:off x="2174853" y="1737849"/>
            <a:ext cx="566" cy="21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AD2FF3F-9D14-922B-997C-18E748D2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3" y="1579799"/>
            <a:ext cx="2762250" cy="2132788"/>
          </a:xfrm>
          <a:prstGeom prst="rect">
            <a:avLst/>
          </a:prstGeom>
        </p:spPr>
      </p:pic>
      <p:sp>
        <p:nvSpPr>
          <p:cNvPr id="1527" name="Google Shape;1527;p34"/>
          <p:cNvSpPr txBox="1">
            <a:spLocks noGrp="1"/>
          </p:cNvSpPr>
          <p:nvPr>
            <p:ph type="subTitle" idx="1"/>
          </p:nvPr>
        </p:nvSpPr>
        <p:spPr>
          <a:xfrm>
            <a:off x="2395791" y="159455"/>
            <a:ext cx="5738116" cy="82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Design background website system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-3621" y="-5502"/>
            <a:ext cx="1107621" cy="2853632"/>
            <a:chOff x="-3621" y="-5502"/>
            <a:chExt cx="1107621" cy="2853632"/>
          </a:xfrm>
        </p:grpSpPr>
        <p:sp>
          <p:nvSpPr>
            <p:cNvPr id="1530" name="Google Shape;1530;p34"/>
            <p:cNvSpPr/>
            <p:nvPr/>
          </p:nvSpPr>
          <p:spPr>
            <a:xfrm rot="-5400000" flipH="1">
              <a:off x="154673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 rot="-5400000" flipH="1">
              <a:off x="-3621" y="-550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 rot="-5400000" flipH="1">
              <a:off x="15467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 rot="-5400000" flipH="1">
              <a:off x="154673" y="142169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 rot="-5400000" flipH="1">
              <a:off x="-3621" y="1262829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 rot="-5400000" flipH="1">
              <a:off x="312886" y="15336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 rot="-5400000" flipH="1">
              <a:off x="471180" y="31158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 rot="-5400000" flipH="1">
              <a:off x="312886" y="470451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 rot="-5400000" flipH="1">
              <a:off x="471180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 rot="-5400000" flipH="1">
              <a:off x="471180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 rot="-5400000" flipH="1">
              <a:off x="312886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 rot="-5400000" flipH="1">
              <a:off x="471180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 rot="-5400000" flipH="1">
              <a:off x="312886" y="157991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 rot="-5400000" flipH="1">
              <a:off x="471180" y="189699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 rot="-5400000" flipH="1">
              <a:off x="471180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 rot="-5400000" flipH="1">
              <a:off x="471180" y="269003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 rot="-5400000" flipH="1">
              <a:off x="312886" y="2531160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 rot="-5400000" flipH="1">
              <a:off x="787687" y="62866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 rot="-5400000" flipH="1">
              <a:off x="629393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 rot="-5400000" flipH="1">
              <a:off x="787687" y="945746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 rot="-5400000" flipH="1">
              <a:off x="629393" y="110461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 rot="-5400000" flipH="1">
              <a:off x="629393" y="1738782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 rot="-5400000" flipH="1">
              <a:off x="629393" y="2055865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 rot="-5400000" flipH="1">
              <a:off x="787687" y="2214077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 rot="-5400000" flipH="1">
              <a:off x="629393" y="2372948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 rot="-5400000" flipH="1">
              <a:off x="945899" y="787534"/>
              <a:ext cx="158100" cy="158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4"/>
          <p:cNvGrpSpPr/>
          <p:nvPr/>
        </p:nvGrpSpPr>
        <p:grpSpPr>
          <a:xfrm>
            <a:off x="1504984" y="228950"/>
            <a:ext cx="461889" cy="454341"/>
            <a:chOff x="7307105" y="1757025"/>
            <a:chExt cx="360569" cy="354677"/>
          </a:xfrm>
        </p:grpSpPr>
        <p:sp>
          <p:nvSpPr>
            <p:cNvPr id="1557" name="Google Shape;1557;p34"/>
            <p:cNvSpPr/>
            <p:nvPr/>
          </p:nvSpPr>
          <p:spPr>
            <a:xfrm>
              <a:off x="7423908" y="2064593"/>
              <a:ext cx="243766" cy="47109"/>
            </a:xfrm>
            <a:custGeom>
              <a:avLst/>
              <a:gdLst/>
              <a:ahLst/>
              <a:cxnLst/>
              <a:rect l="l" t="t" r="r" b="b"/>
              <a:pathLst>
                <a:path w="690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907" y="1334"/>
                  </a:lnTo>
                  <a:lnTo>
                    <a:pt x="6907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07105" y="1757025"/>
              <a:ext cx="352981" cy="354675"/>
            </a:xfrm>
            <a:custGeom>
              <a:avLst/>
              <a:gdLst/>
              <a:ahLst/>
              <a:cxnLst/>
              <a:rect l="l" t="t" r="r" b="b"/>
              <a:pathLst>
                <a:path w="10003" h="10051" extrusionOk="0">
                  <a:moveTo>
                    <a:pt x="5335" y="0"/>
                  </a:moveTo>
                  <a:lnTo>
                    <a:pt x="5335" y="643"/>
                  </a:lnTo>
                  <a:lnTo>
                    <a:pt x="4645" y="643"/>
                  </a:lnTo>
                  <a:lnTo>
                    <a:pt x="4645" y="1334"/>
                  </a:lnTo>
                  <a:lnTo>
                    <a:pt x="4002" y="1334"/>
                  </a:lnTo>
                  <a:lnTo>
                    <a:pt x="4002" y="2025"/>
                  </a:lnTo>
                  <a:lnTo>
                    <a:pt x="3311" y="2025"/>
                  </a:lnTo>
                  <a:lnTo>
                    <a:pt x="3311" y="2668"/>
                  </a:lnTo>
                  <a:lnTo>
                    <a:pt x="2644" y="2668"/>
                  </a:lnTo>
                  <a:lnTo>
                    <a:pt x="2644" y="3358"/>
                  </a:lnTo>
                  <a:lnTo>
                    <a:pt x="2001" y="3358"/>
                  </a:lnTo>
                  <a:lnTo>
                    <a:pt x="2001" y="4049"/>
                  </a:lnTo>
                  <a:lnTo>
                    <a:pt x="1310" y="4049"/>
                  </a:lnTo>
                  <a:lnTo>
                    <a:pt x="1310" y="4692"/>
                  </a:lnTo>
                  <a:lnTo>
                    <a:pt x="668" y="4692"/>
                  </a:lnTo>
                  <a:lnTo>
                    <a:pt x="668" y="5359"/>
                  </a:lnTo>
                  <a:lnTo>
                    <a:pt x="1" y="5359"/>
                  </a:lnTo>
                  <a:lnTo>
                    <a:pt x="1" y="6692"/>
                  </a:lnTo>
                  <a:lnTo>
                    <a:pt x="668" y="6692"/>
                  </a:lnTo>
                  <a:lnTo>
                    <a:pt x="668" y="7383"/>
                  </a:lnTo>
                  <a:lnTo>
                    <a:pt x="1310" y="7383"/>
                  </a:lnTo>
                  <a:lnTo>
                    <a:pt x="1310" y="8026"/>
                  </a:lnTo>
                  <a:lnTo>
                    <a:pt x="2001" y="8026"/>
                  </a:lnTo>
                  <a:lnTo>
                    <a:pt x="2001" y="8717"/>
                  </a:lnTo>
                  <a:lnTo>
                    <a:pt x="2644" y="8717"/>
                  </a:lnTo>
                  <a:lnTo>
                    <a:pt x="2644" y="9360"/>
                  </a:lnTo>
                  <a:lnTo>
                    <a:pt x="3311" y="9360"/>
                  </a:lnTo>
                  <a:lnTo>
                    <a:pt x="3311" y="10050"/>
                  </a:lnTo>
                  <a:lnTo>
                    <a:pt x="4645" y="10050"/>
                  </a:lnTo>
                  <a:lnTo>
                    <a:pt x="4645" y="9360"/>
                  </a:lnTo>
                  <a:lnTo>
                    <a:pt x="5335" y="9360"/>
                  </a:lnTo>
                  <a:lnTo>
                    <a:pt x="5335" y="8717"/>
                  </a:lnTo>
                  <a:lnTo>
                    <a:pt x="6026" y="8717"/>
                  </a:lnTo>
                  <a:lnTo>
                    <a:pt x="6026" y="8026"/>
                  </a:lnTo>
                  <a:lnTo>
                    <a:pt x="6669" y="8026"/>
                  </a:lnTo>
                  <a:lnTo>
                    <a:pt x="6669" y="7383"/>
                  </a:lnTo>
                  <a:lnTo>
                    <a:pt x="7359" y="7383"/>
                  </a:lnTo>
                  <a:lnTo>
                    <a:pt x="7359" y="6692"/>
                  </a:lnTo>
                  <a:lnTo>
                    <a:pt x="8002" y="6692"/>
                  </a:lnTo>
                  <a:lnTo>
                    <a:pt x="8002" y="6002"/>
                  </a:lnTo>
                  <a:lnTo>
                    <a:pt x="8693" y="6002"/>
                  </a:lnTo>
                  <a:lnTo>
                    <a:pt x="8693" y="5359"/>
                  </a:lnTo>
                  <a:lnTo>
                    <a:pt x="9360" y="5359"/>
                  </a:lnTo>
                  <a:lnTo>
                    <a:pt x="9360" y="4692"/>
                  </a:lnTo>
                  <a:lnTo>
                    <a:pt x="10003" y="4692"/>
                  </a:lnTo>
                  <a:lnTo>
                    <a:pt x="10003" y="3358"/>
                  </a:lnTo>
                  <a:lnTo>
                    <a:pt x="9360" y="3358"/>
                  </a:lnTo>
                  <a:lnTo>
                    <a:pt x="9360" y="2668"/>
                  </a:lnTo>
                  <a:lnTo>
                    <a:pt x="8693" y="2668"/>
                  </a:lnTo>
                  <a:lnTo>
                    <a:pt x="8693" y="2025"/>
                  </a:lnTo>
                  <a:lnTo>
                    <a:pt x="8002" y="2025"/>
                  </a:lnTo>
                  <a:lnTo>
                    <a:pt x="8002" y="1334"/>
                  </a:lnTo>
                  <a:lnTo>
                    <a:pt x="7359" y="1334"/>
                  </a:lnTo>
                  <a:lnTo>
                    <a:pt x="7359" y="643"/>
                  </a:lnTo>
                  <a:lnTo>
                    <a:pt x="6669" y="64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400406" y="1757025"/>
              <a:ext cx="259681" cy="258869"/>
            </a:xfrm>
            <a:custGeom>
              <a:avLst/>
              <a:gdLst/>
              <a:ahLst/>
              <a:cxnLst/>
              <a:rect l="l" t="t" r="r" b="b"/>
              <a:pathLst>
                <a:path w="7359" h="7336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6026"/>
                  </a:lnTo>
                  <a:lnTo>
                    <a:pt x="3382" y="6026"/>
                  </a:lnTo>
                  <a:lnTo>
                    <a:pt x="3382" y="6692"/>
                  </a:lnTo>
                  <a:lnTo>
                    <a:pt x="4025" y="6692"/>
                  </a:lnTo>
                  <a:lnTo>
                    <a:pt x="4025" y="7335"/>
                  </a:lnTo>
                  <a:lnTo>
                    <a:pt x="4715" y="7335"/>
                  </a:lnTo>
                  <a:lnTo>
                    <a:pt x="4715" y="6692"/>
                  </a:lnTo>
                  <a:lnTo>
                    <a:pt x="5358" y="6692"/>
                  </a:lnTo>
                  <a:lnTo>
                    <a:pt x="5358" y="6002"/>
                  </a:lnTo>
                  <a:lnTo>
                    <a:pt x="6049" y="6002"/>
                  </a:lnTo>
                  <a:lnTo>
                    <a:pt x="6049" y="5359"/>
                  </a:lnTo>
                  <a:lnTo>
                    <a:pt x="6716" y="5359"/>
                  </a:lnTo>
                  <a:lnTo>
                    <a:pt x="6716" y="4692"/>
                  </a:lnTo>
                  <a:lnTo>
                    <a:pt x="7359" y="4692"/>
                  </a:lnTo>
                  <a:lnTo>
                    <a:pt x="7359" y="3358"/>
                  </a:lnTo>
                  <a:lnTo>
                    <a:pt x="6716" y="3358"/>
                  </a:lnTo>
                  <a:lnTo>
                    <a:pt x="6716" y="2668"/>
                  </a:lnTo>
                  <a:lnTo>
                    <a:pt x="6025" y="2668"/>
                  </a:lnTo>
                  <a:lnTo>
                    <a:pt x="602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67"/>
                  </a:lnTo>
                  <a:lnTo>
                    <a:pt x="4025" y="66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A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400406" y="1757025"/>
              <a:ext cx="189106" cy="189106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691" y="0"/>
                  </a:moveTo>
                  <a:lnTo>
                    <a:pt x="2691" y="667"/>
                  </a:lnTo>
                  <a:lnTo>
                    <a:pt x="2001" y="667"/>
                  </a:lnTo>
                  <a:lnTo>
                    <a:pt x="2001" y="1334"/>
                  </a:lnTo>
                  <a:lnTo>
                    <a:pt x="1358" y="1334"/>
                  </a:lnTo>
                  <a:lnTo>
                    <a:pt x="1358" y="2025"/>
                  </a:lnTo>
                  <a:lnTo>
                    <a:pt x="691" y="2025"/>
                  </a:lnTo>
                  <a:lnTo>
                    <a:pt x="691" y="2692"/>
                  </a:lnTo>
                  <a:lnTo>
                    <a:pt x="0" y="2692"/>
                  </a:lnTo>
                  <a:lnTo>
                    <a:pt x="0" y="3358"/>
                  </a:lnTo>
                  <a:lnTo>
                    <a:pt x="691" y="3358"/>
                  </a:lnTo>
                  <a:lnTo>
                    <a:pt x="691" y="4049"/>
                  </a:lnTo>
                  <a:lnTo>
                    <a:pt x="1358" y="4049"/>
                  </a:lnTo>
                  <a:lnTo>
                    <a:pt x="1358" y="4692"/>
                  </a:lnTo>
                  <a:lnTo>
                    <a:pt x="2001" y="4692"/>
                  </a:lnTo>
                  <a:lnTo>
                    <a:pt x="2001" y="5359"/>
                  </a:lnTo>
                  <a:lnTo>
                    <a:pt x="2691" y="5359"/>
                  </a:lnTo>
                  <a:lnTo>
                    <a:pt x="2691" y="4001"/>
                  </a:lnTo>
                  <a:lnTo>
                    <a:pt x="3382" y="4001"/>
                  </a:lnTo>
                  <a:lnTo>
                    <a:pt x="3382" y="3358"/>
                  </a:lnTo>
                  <a:lnTo>
                    <a:pt x="4025" y="3358"/>
                  </a:lnTo>
                  <a:lnTo>
                    <a:pt x="4025" y="2692"/>
                  </a:lnTo>
                  <a:lnTo>
                    <a:pt x="4715" y="2692"/>
                  </a:lnTo>
                  <a:lnTo>
                    <a:pt x="4715" y="2025"/>
                  </a:lnTo>
                  <a:lnTo>
                    <a:pt x="5358" y="2025"/>
                  </a:lnTo>
                  <a:lnTo>
                    <a:pt x="5358" y="1334"/>
                  </a:lnTo>
                  <a:lnTo>
                    <a:pt x="4715" y="1334"/>
                  </a:lnTo>
                  <a:lnTo>
                    <a:pt x="4715" y="643"/>
                  </a:lnTo>
                  <a:lnTo>
                    <a:pt x="4025" y="64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FFD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447445" y="1922560"/>
              <a:ext cx="47956" cy="22725"/>
            </a:xfrm>
            <a:custGeom>
              <a:avLst/>
              <a:gdLst/>
              <a:ahLst/>
              <a:cxnLst/>
              <a:rect l="l" t="t" r="r" b="b"/>
              <a:pathLst>
                <a:path w="1359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358" y="644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07105" y="1851984"/>
              <a:ext cx="258869" cy="258869"/>
            </a:xfrm>
            <a:custGeom>
              <a:avLst/>
              <a:gdLst/>
              <a:ahLst/>
              <a:cxnLst/>
              <a:rect l="l" t="t" r="r" b="b"/>
              <a:pathLst>
                <a:path w="7336" h="7336" extrusionOk="0">
                  <a:moveTo>
                    <a:pt x="3311" y="1358"/>
                  </a:moveTo>
                  <a:lnTo>
                    <a:pt x="3311" y="2001"/>
                  </a:lnTo>
                  <a:lnTo>
                    <a:pt x="2644" y="2001"/>
                  </a:lnTo>
                  <a:lnTo>
                    <a:pt x="2644" y="1358"/>
                  </a:lnTo>
                  <a:close/>
                  <a:moveTo>
                    <a:pt x="4621" y="2668"/>
                  </a:moveTo>
                  <a:lnTo>
                    <a:pt x="4621" y="3311"/>
                  </a:lnTo>
                  <a:lnTo>
                    <a:pt x="1287" y="3311"/>
                  </a:lnTo>
                  <a:lnTo>
                    <a:pt x="1287" y="2668"/>
                  </a:lnTo>
                  <a:close/>
                  <a:moveTo>
                    <a:pt x="5978" y="4001"/>
                  </a:moveTo>
                  <a:lnTo>
                    <a:pt x="5978" y="4644"/>
                  </a:lnTo>
                  <a:lnTo>
                    <a:pt x="2001" y="4644"/>
                  </a:lnTo>
                  <a:lnTo>
                    <a:pt x="2001" y="4001"/>
                  </a:lnTo>
                  <a:close/>
                  <a:moveTo>
                    <a:pt x="4645" y="5359"/>
                  </a:moveTo>
                  <a:lnTo>
                    <a:pt x="4645" y="6026"/>
                  </a:lnTo>
                  <a:lnTo>
                    <a:pt x="3311" y="6026"/>
                  </a:lnTo>
                  <a:lnTo>
                    <a:pt x="3311" y="5359"/>
                  </a:lnTo>
                  <a:close/>
                  <a:moveTo>
                    <a:pt x="2644" y="1"/>
                  </a:moveTo>
                  <a:lnTo>
                    <a:pt x="2644" y="667"/>
                  </a:lnTo>
                  <a:lnTo>
                    <a:pt x="1977" y="667"/>
                  </a:lnTo>
                  <a:lnTo>
                    <a:pt x="1977" y="1358"/>
                  </a:lnTo>
                  <a:lnTo>
                    <a:pt x="1310" y="1358"/>
                  </a:lnTo>
                  <a:lnTo>
                    <a:pt x="1310" y="2001"/>
                  </a:lnTo>
                  <a:lnTo>
                    <a:pt x="644" y="2001"/>
                  </a:lnTo>
                  <a:lnTo>
                    <a:pt x="644" y="2668"/>
                  </a:lnTo>
                  <a:lnTo>
                    <a:pt x="1" y="2668"/>
                  </a:lnTo>
                  <a:lnTo>
                    <a:pt x="1" y="3335"/>
                  </a:lnTo>
                  <a:lnTo>
                    <a:pt x="1" y="4001"/>
                  </a:lnTo>
                  <a:lnTo>
                    <a:pt x="644" y="4001"/>
                  </a:lnTo>
                  <a:lnTo>
                    <a:pt x="644" y="4644"/>
                  </a:lnTo>
                  <a:lnTo>
                    <a:pt x="1310" y="4644"/>
                  </a:lnTo>
                  <a:lnTo>
                    <a:pt x="1310" y="5311"/>
                  </a:lnTo>
                  <a:lnTo>
                    <a:pt x="1977" y="5311"/>
                  </a:lnTo>
                  <a:lnTo>
                    <a:pt x="1977" y="6002"/>
                  </a:lnTo>
                  <a:lnTo>
                    <a:pt x="2644" y="6002"/>
                  </a:lnTo>
                  <a:lnTo>
                    <a:pt x="2644" y="6669"/>
                  </a:lnTo>
                  <a:lnTo>
                    <a:pt x="3311" y="6669"/>
                  </a:lnTo>
                  <a:lnTo>
                    <a:pt x="3311" y="7335"/>
                  </a:lnTo>
                  <a:lnTo>
                    <a:pt x="4645" y="7335"/>
                  </a:lnTo>
                  <a:lnTo>
                    <a:pt x="4645" y="6669"/>
                  </a:lnTo>
                  <a:lnTo>
                    <a:pt x="5335" y="6669"/>
                  </a:lnTo>
                  <a:lnTo>
                    <a:pt x="5335" y="6002"/>
                  </a:lnTo>
                  <a:lnTo>
                    <a:pt x="5978" y="6002"/>
                  </a:lnTo>
                  <a:lnTo>
                    <a:pt x="5978" y="5311"/>
                  </a:lnTo>
                  <a:lnTo>
                    <a:pt x="6645" y="5311"/>
                  </a:lnTo>
                  <a:lnTo>
                    <a:pt x="6645" y="4644"/>
                  </a:lnTo>
                  <a:lnTo>
                    <a:pt x="7336" y="4644"/>
                  </a:lnTo>
                  <a:lnTo>
                    <a:pt x="7336" y="4001"/>
                  </a:lnTo>
                  <a:lnTo>
                    <a:pt x="6669" y="4001"/>
                  </a:lnTo>
                  <a:lnTo>
                    <a:pt x="6669" y="3335"/>
                  </a:lnTo>
                  <a:lnTo>
                    <a:pt x="5978" y="3335"/>
                  </a:lnTo>
                  <a:lnTo>
                    <a:pt x="5978" y="2668"/>
                  </a:lnTo>
                  <a:lnTo>
                    <a:pt x="5335" y="2668"/>
                  </a:lnTo>
                  <a:lnTo>
                    <a:pt x="5335" y="2001"/>
                  </a:lnTo>
                  <a:lnTo>
                    <a:pt x="4645" y="2001"/>
                  </a:lnTo>
                  <a:lnTo>
                    <a:pt x="4645" y="1358"/>
                  </a:lnTo>
                  <a:lnTo>
                    <a:pt x="4002" y="1358"/>
                  </a:lnTo>
                  <a:lnTo>
                    <a:pt x="4002" y="667"/>
                  </a:lnTo>
                  <a:lnTo>
                    <a:pt x="3335" y="667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423908" y="2087283"/>
              <a:ext cx="47109" cy="23572"/>
            </a:xfrm>
            <a:custGeom>
              <a:avLst/>
              <a:gdLst/>
              <a:ahLst/>
              <a:cxnLst/>
              <a:rect l="l" t="t" r="r" b="b"/>
              <a:pathLst>
                <a:path w="1335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335" y="6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470982" y="2064593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49536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518868" y="201670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542405" y="199317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566788" y="1969633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589479" y="194609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636517" y="1875521"/>
              <a:ext cx="23572" cy="47074"/>
            </a:xfrm>
            <a:custGeom>
              <a:avLst/>
              <a:gdLst/>
              <a:ahLst/>
              <a:cxnLst/>
              <a:rect l="l" t="t" r="r" b="b"/>
              <a:pathLst>
                <a:path w="668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613827" y="1922560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44" y="64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307105" y="1946096"/>
              <a:ext cx="23572" cy="47109"/>
            </a:xfrm>
            <a:custGeom>
              <a:avLst/>
              <a:gdLst/>
              <a:ahLst/>
              <a:cxnLst/>
              <a:rect l="l" t="t" r="r" b="b"/>
              <a:pathLst>
                <a:path w="66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668" y="13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329795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353332" y="1899058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377716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400406" y="1851984"/>
              <a:ext cx="23537" cy="2357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424755" y="1827600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44" y="6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447445" y="180409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495366" y="1757025"/>
              <a:ext cx="47074" cy="22725"/>
            </a:xfrm>
            <a:custGeom>
              <a:avLst/>
              <a:gdLst/>
              <a:ahLst/>
              <a:cxnLst/>
              <a:rect l="l" t="t" r="r" b="b"/>
              <a:pathLst>
                <a:path w="13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334" y="64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7470982" y="1780562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7329795" y="199317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7353332" y="201670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7377716" y="2040209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43" y="668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7400406" y="2064593"/>
              <a:ext cx="23537" cy="22725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7542405" y="1780562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7566788" y="180409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7589479" y="1827600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7613827" y="1851984"/>
              <a:ext cx="22725" cy="23572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44" y="66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7424755" y="1875521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7447445" y="1899058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7470982" y="1922560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7495366" y="194609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7518868" y="1969633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27;p34">
            <a:extLst>
              <a:ext uri="{FF2B5EF4-FFF2-40B4-BE49-F238E27FC236}">
                <a16:creationId xmlns:a16="http://schemas.microsoft.com/office/drawing/2014/main" id="{912FCABA-87F5-5D3D-EF22-4B994713EB63}"/>
              </a:ext>
            </a:extLst>
          </p:cNvPr>
          <p:cNvSpPr txBox="1">
            <a:spLocks/>
          </p:cNvSpPr>
          <p:nvPr/>
        </p:nvSpPr>
        <p:spPr>
          <a:xfrm>
            <a:off x="3818996" y="1184335"/>
            <a:ext cx="5122485" cy="316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 Light"/>
              <a:buNone/>
              <a:defRPr sz="30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2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800" dirty="0">
                <a:solidFill>
                  <a:schemeClr val="tx1"/>
                </a:solidFill>
              </a:rPr>
              <a:t>The webpage and database have been developed, allowing users to put data into the database in a unified format, and then the webpage has functions such as statistics, report generation, drawing charts, etc., making the records more intuitive and clear.</a:t>
            </a:r>
          </a:p>
        </p:txBody>
      </p:sp>
    </p:spTree>
    <p:extLst>
      <p:ext uri="{BB962C8B-B14F-4D97-AF65-F5344CB8AC3E}">
        <p14:creationId xmlns:p14="http://schemas.microsoft.com/office/powerpoint/2010/main" val="90492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1"/>
          <p:cNvSpPr txBox="1">
            <a:spLocks noGrp="1"/>
          </p:cNvSpPr>
          <p:nvPr>
            <p:ph type="title"/>
          </p:nvPr>
        </p:nvSpPr>
        <p:spPr>
          <a:xfrm>
            <a:off x="926687" y="1732088"/>
            <a:ext cx="7485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/>
              <a:t>Research of Master</a:t>
            </a:r>
            <a:endParaRPr sz="5400" dirty="0"/>
          </a:p>
        </p:txBody>
      </p:sp>
      <p:sp>
        <p:nvSpPr>
          <p:cNvPr id="1377" name="Google Shape;1377;p31"/>
          <p:cNvSpPr txBox="1">
            <a:spLocks noGrp="1"/>
          </p:cNvSpPr>
          <p:nvPr>
            <p:ph type="title" idx="2"/>
          </p:nvPr>
        </p:nvSpPr>
        <p:spPr>
          <a:xfrm flipH="1">
            <a:off x="4895025" y="3805107"/>
            <a:ext cx="181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grpSp>
        <p:nvGrpSpPr>
          <p:cNvPr id="1379" name="Google Shape;1379;p31"/>
          <p:cNvGrpSpPr/>
          <p:nvPr/>
        </p:nvGrpSpPr>
        <p:grpSpPr>
          <a:xfrm>
            <a:off x="7494502" y="2734145"/>
            <a:ext cx="461838" cy="461878"/>
            <a:chOff x="696000" y="3546997"/>
            <a:chExt cx="362226" cy="362229"/>
          </a:xfrm>
        </p:grpSpPr>
        <p:sp>
          <p:nvSpPr>
            <p:cNvPr id="1380" name="Google Shape;1380;p31"/>
            <p:cNvSpPr/>
            <p:nvPr/>
          </p:nvSpPr>
          <p:spPr>
            <a:xfrm>
              <a:off x="765729" y="3546997"/>
              <a:ext cx="212642" cy="362226"/>
            </a:xfrm>
            <a:custGeom>
              <a:avLst/>
              <a:gdLst/>
              <a:ahLst/>
              <a:cxnLst/>
              <a:rect l="l" t="t" r="r" b="b"/>
              <a:pathLst>
                <a:path w="6026" h="10265" extrusionOk="0">
                  <a:moveTo>
                    <a:pt x="1358" y="0"/>
                  </a:moveTo>
                  <a:lnTo>
                    <a:pt x="1358" y="643"/>
                  </a:lnTo>
                  <a:lnTo>
                    <a:pt x="691" y="643"/>
                  </a:lnTo>
                  <a:lnTo>
                    <a:pt x="691" y="1334"/>
                  </a:lnTo>
                  <a:lnTo>
                    <a:pt x="1" y="1334"/>
                  </a:lnTo>
                  <a:lnTo>
                    <a:pt x="1" y="4001"/>
                  </a:lnTo>
                  <a:lnTo>
                    <a:pt x="691" y="4001"/>
                  </a:lnTo>
                  <a:lnTo>
                    <a:pt x="691" y="4668"/>
                  </a:lnTo>
                  <a:lnTo>
                    <a:pt x="1358" y="4668"/>
                  </a:lnTo>
                  <a:lnTo>
                    <a:pt x="1358" y="5358"/>
                  </a:lnTo>
                  <a:lnTo>
                    <a:pt x="2025" y="5358"/>
                  </a:lnTo>
                  <a:lnTo>
                    <a:pt x="2025" y="6025"/>
                  </a:lnTo>
                  <a:lnTo>
                    <a:pt x="2692" y="6025"/>
                  </a:lnTo>
                  <a:lnTo>
                    <a:pt x="2692" y="6692"/>
                  </a:lnTo>
                  <a:lnTo>
                    <a:pt x="3382" y="6692"/>
                  </a:lnTo>
                  <a:lnTo>
                    <a:pt x="3382" y="7335"/>
                  </a:lnTo>
                  <a:lnTo>
                    <a:pt x="4025" y="7335"/>
                  </a:lnTo>
                  <a:lnTo>
                    <a:pt x="4025" y="8264"/>
                  </a:lnTo>
                  <a:lnTo>
                    <a:pt x="2025" y="8264"/>
                  </a:lnTo>
                  <a:lnTo>
                    <a:pt x="2025" y="6930"/>
                  </a:lnTo>
                  <a:lnTo>
                    <a:pt x="1" y="6930"/>
                  </a:lnTo>
                  <a:lnTo>
                    <a:pt x="1" y="8930"/>
                  </a:lnTo>
                  <a:lnTo>
                    <a:pt x="691" y="8930"/>
                  </a:lnTo>
                  <a:lnTo>
                    <a:pt x="691" y="9597"/>
                  </a:lnTo>
                  <a:lnTo>
                    <a:pt x="1358" y="9597"/>
                  </a:lnTo>
                  <a:lnTo>
                    <a:pt x="1358" y="10264"/>
                  </a:lnTo>
                  <a:lnTo>
                    <a:pt x="4716" y="10264"/>
                  </a:lnTo>
                  <a:lnTo>
                    <a:pt x="4716" y="9597"/>
                  </a:lnTo>
                  <a:lnTo>
                    <a:pt x="5359" y="9597"/>
                  </a:lnTo>
                  <a:lnTo>
                    <a:pt x="5359" y="8930"/>
                  </a:lnTo>
                  <a:lnTo>
                    <a:pt x="6026" y="8930"/>
                  </a:lnTo>
                  <a:lnTo>
                    <a:pt x="6026" y="6692"/>
                  </a:lnTo>
                  <a:lnTo>
                    <a:pt x="5359" y="6692"/>
                  </a:lnTo>
                  <a:lnTo>
                    <a:pt x="5359" y="6001"/>
                  </a:lnTo>
                  <a:lnTo>
                    <a:pt x="4716" y="6001"/>
                  </a:lnTo>
                  <a:lnTo>
                    <a:pt x="4716" y="5358"/>
                  </a:lnTo>
                  <a:lnTo>
                    <a:pt x="4025" y="5358"/>
                  </a:lnTo>
                  <a:lnTo>
                    <a:pt x="4025" y="4692"/>
                  </a:lnTo>
                  <a:lnTo>
                    <a:pt x="3382" y="4692"/>
                  </a:lnTo>
                  <a:lnTo>
                    <a:pt x="3382" y="4001"/>
                  </a:lnTo>
                  <a:lnTo>
                    <a:pt x="2716" y="4001"/>
                  </a:lnTo>
                  <a:lnTo>
                    <a:pt x="2716" y="3358"/>
                  </a:lnTo>
                  <a:lnTo>
                    <a:pt x="2025" y="3358"/>
                  </a:lnTo>
                  <a:lnTo>
                    <a:pt x="2025" y="2024"/>
                  </a:lnTo>
                  <a:lnTo>
                    <a:pt x="4025" y="2024"/>
                  </a:lnTo>
                  <a:lnTo>
                    <a:pt x="4025" y="3358"/>
                  </a:lnTo>
                  <a:lnTo>
                    <a:pt x="6026" y="3358"/>
                  </a:lnTo>
                  <a:lnTo>
                    <a:pt x="6026" y="1334"/>
                  </a:lnTo>
                  <a:lnTo>
                    <a:pt x="5359" y="1334"/>
                  </a:lnTo>
                  <a:lnTo>
                    <a:pt x="5359" y="643"/>
                  </a:lnTo>
                  <a:lnTo>
                    <a:pt x="4716" y="643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12803" y="3546997"/>
              <a:ext cx="117684" cy="22725"/>
            </a:xfrm>
            <a:custGeom>
              <a:avLst/>
              <a:gdLst/>
              <a:ahLst/>
              <a:cxnLst/>
              <a:rect l="l" t="t" r="r" b="b"/>
              <a:pathLst>
                <a:path w="3335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334" y="643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90113" y="3569687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932146" y="3569687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907762" y="3594035"/>
              <a:ext cx="70610" cy="7145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1334" y="1"/>
                  </a:moveTo>
                  <a:lnTo>
                    <a:pt x="1334" y="1334"/>
                  </a:lnTo>
                  <a:lnTo>
                    <a:pt x="667" y="1334"/>
                  </a:lnTo>
                  <a:lnTo>
                    <a:pt x="667" y="691"/>
                  </a:lnTo>
                  <a:lnTo>
                    <a:pt x="0" y="691"/>
                  </a:lnTo>
                  <a:lnTo>
                    <a:pt x="0" y="2025"/>
                  </a:lnTo>
                  <a:lnTo>
                    <a:pt x="2001" y="2025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65729" y="3594035"/>
              <a:ext cx="23572" cy="94147"/>
            </a:xfrm>
            <a:custGeom>
              <a:avLst/>
              <a:gdLst/>
              <a:ahLst/>
              <a:cxnLst/>
              <a:rect l="l" t="t" r="r" b="b"/>
              <a:pathLst>
                <a:path w="668" h="2668" extrusionOk="0">
                  <a:moveTo>
                    <a:pt x="1" y="1"/>
                  </a:moveTo>
                  <a:lnTo>
                    <a:pt x="1" y="2668"/>
                  </a:lnTo>
                  <a:lnTo>
                    <a:pt x="668" y="2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812803" y="3885653"/>
              <a:ext cx="117684" cy="23572"/>
            </a:xfrm>
            <a:custGeom>
              <a:avLst/>
              <a:gdLst/>
              <a:ahLst/>
              <a:cxnLst/>
              <a:rect l="l" t="t" r="r" b="b"/>
              <a:pathLst>
                <a:path w="3335" h="668" extrusionOk="0">
                  <a:moveTo>
                    <a:pt x="0" y="0"/>
                  </a:moveTo>
                  <a:lnTo>
                    <a:pt x="0" y="667"/>
                  </a:lnTo>
                  <a:lnTo>
                    <a:pt x="3334" y="667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90113" y="3862116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932146" y="3862116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954836" y="3783107"/>
              <a:ext cx="23537" cy="79044"/>
            </a:xfrm>
            <a:custGeom>
              <a:avLst/>
              <a:gdLst/>
              <a:ahLst/>
              <a:cxnLst/>
              <a:rect l="l" t="t" r="r" b="b"/>
              <a:pathLst>
                <a:path w="667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667" y="223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37151" y="366545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668" y="64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932146" y="3759605"/>
              <a:ext cx="22725" cy="23537"/>
            </a:xfrm>
            <a:custGeom>
              <a:avLst/>
              <a:gdLst/>
              <a:ahLst/>
              <a:cxnLst/>
              <a:rect l="l" t="t" r="r" b="b"/>
              <a:pathLst>
                <a:path w="644" h="667" extrusionOk="0">
                  <a:moveTo>
                    <a:pt x="0" y="0"/>
                  </a:moveTo>
                  <a:lnTo>
                    <a:pt x="0" y="667"/>
                  </a:lnTo>
                  <a:lnTo>
                    <a:pt x="643" y="667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61535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907762" y="3736068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85072" y="3712532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12803" y="3617572"/>
              <a:ext cx="23572" cy="47920"/>
            </a:xfrm>
            <a:custGeom>
              <a:avLst/>
              <a:gdLst/>
              <a:ahLst/>
              <a:cxnLst/>
              <a:rect l="l" t="t" r="r" b="b"/>
              <a:pathLst>
                <a:path w="668" h="1358" extrusionOk="0">
                  <a:moveTo>
                    <a:pt x="0" y="0"/>
                  </a:moveTo>
                  <a:lnTo>
                    <a:pt x="0" y="1358"/>
                  </a:lnTo>
                  <a:lnTo>
                    <a:pt x="667" y="135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837151" y="3594035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790113" y="368814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885072" y="3783107"/>
              <a:ext cx="22725" cy="22725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43" y="644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812803" y="3712532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667" y="64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861535" y="3759605"/>
              <a:ext cx="23572" cy="23537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7" y="667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837151" y="3736068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8" y="64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907762" y="3805797"/>
              <a:ext cx="22725" cy="31970"/>
            </a:xfrm>
            <a:custGeom>
              <a:avLst/>
              <a:gdLst/>
              <a:ahLst/>
              <a:cxnLst/>
              <a:rect l="l" t="t" r="r" b="b"/>
              <a:pathLst>
                <a:path w="644" h="906" extrusionOk="0">
                  <a:moveTo>
                    <a:pt x="0" y="1"/>
                  </a:moveTo>
                  <a:lnTo>
                    <a:pt x="0" y="906"/>
                  </a:lnTo>
                  <a:lnTo>
                    <a:pt x="643" y="906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837151" y="3838579"/>
              <a:ext cx="70646" cy="22725"/>
            </a:xfrm>
            <a:custGeom>
              <a:avLst/>
              <a:gdLst/>
              <a:ahLst/>
              <a:cxnLst/>
              <a:rect l="l" t="t" r="r" b="b"/>
              <a:pathLst>
                <a:path w="2002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001" y="64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765729" y="3791541"/>
              <a:ext cx="71457" cy="70610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691" y="2000"/>
                  </a:lnTo>
                  <a:lnTo>
                    <a:pt x="691" y="643"/>
                  </a:lnTo>
                  <a:lnTo>
                    <a:pt x="1358" y="643"/>
                  </a:lnTo>
                  <a:lnTo>
                    <a:pt x="1358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696000" y="3712532"/>
              <a:ext cx="362226" cy="47109"/>
            </a:xfrm>
            <a:custGeom>
              <a:avLst/>
              <a:gdLst/>
              <a:ahLst/>
              <a:cxnLst/>
              <a:rect l="l" t="t" r="r" b="b"/>
              <a:pathLst>
                <a:path w="10265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10264" y="1334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31"/>
          <p:cNvGrpSpPr/>
          <p:nvPr/>
        </p:nvGrpSpPr>
        <p:grpSpPr>
          <a:xfrm>
            <a:off x="464849" y="3373657"/>
            <a:ext cx="461842" cy="462882"/>
            <a:chOff x="4092736" y="2946963"/>
            <a:chExt cx="362229" cy="363073"/>
          </a:xfrm>
        </p:grpSpPr>
        <p:sp>
          <p:nvSpPr>
            <p:cNvPr id="1407" name="Google Shape;1407;p31"/>
            <p:cNvSpPr/>
            <p:nvPr/>
          </p:nvSpPr>
          <p:spPr>
            <a:xfrm>
              <a:off x="4092736" y="2947810"/>
              <a:ext cx="362226" cy="361379"/>
            </a:xfrm>
            <a:custGeom>
              <a:avLst/>
              <a:gdLst/>
              <a:ahLst/>
              <a:cxnLst/>
              <a:rect l="l" t="t" r="r" b="b"/>
              <a:pathLst>
                <a:path w="10265" h="10241" extrusionOk="0">
                  <a:moveTo>
                    <a:pt x="0" y="0"/>
                  </a:moveTo>
                  <a:lnTo>
                    <a:pt x="0" y="10241"/>
                  </a:lnTo>
                  <a:lnTo>
                    <a:pt x="7597" y="10241"/>
                  </a:lnTo>
                  <a:lnTo>
                    <a:pt x="7597" y="8907"/>
                  </a:lnTo>
                  <a:lnTo>
                    <a:pt x="8240" y="8907"/>
                  </a:lnTo>
                  <a:lnTo>
                    <a:pt x="8240" y="9598"/>
                  </a:lnTo>
                  <a:lnTo>
                    <a:pt x="8907" y="9598"/>
                  </a:lnTo>
                  <a:lnTo>
                    <a:pt x="8907" y="10241"/>
                  </a:lnTo>
                  <a:lnTo>
                    <a:pt x="10264" y="10241"/>
                  </a:lnTo>
                  <a:lnTo>
                    <a:pt x="10264" y="8907"/>
                  </a:lnTo>
                  <a:lnTo>
                    <a:pt x="9598" y="8907"/>
                  </a:lnTo>
                  <a:lnTo>
                    <a:pt x="9598" y="8216"/>
                  </a:lnTo>
                  <a:lnTo>
                    <a:pt x="8907" y="8216"/>
                  </a:lnTo>
                  <a:lnTo>
                    <a:pt x="8907" y="5335"/>
                  </a:lnTo>
                  <a:lnTo>
                    <a:pt x="8240" y="5335"/>
                  </a:lnTo>
                  <a:lnTo>
                    <a:pt x="8240" y="4644"/>
                  </a:lnTo>
                  <a:lnTo>
                    <a:pt x="7597" y="4644"/>
                  </a:lnTo>
                  <a:lnTo>
                    <a:pt x="7597" y="1310"/>
                  </a:lnTo>
                  <a:lnTo>
                    <a:pt x="6906" y="1310"/>
                  </a:lnTo>
                  <a:lnTo>
                    <a:pt x="6906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265859" y="2946963"/>
              <a:ext cx="94147" cy="94147"/>
            </a:xfrm>
            <a:custGeom>
              <a:avLst/>
              <a:gdLst/>
              <a:ahLst/>
              <a:cxnLst/>
              <a:rect l="l" t="t" r="r" b="b"/>
              <a:pathLst>
                <a:path w="2668" h="2668" extrusionOk="0">
                  <a:moveTo>
                    <a:pt x="0" y="1"/>
                  </a:moveTo>
                  <a:lnTo>
                    <a:pt x="0" y="644"/>
                  </a:lnTo>
                  <a:lnTo>
                    <a:pt x="0" y="1334"/>
                  </a:lnTo>
                  <a:lnTo>
                    <a:pt x="0" y="2668"/>
                  </a:lnTo>
                  <a:lnTo>
                    <a:pt x="2667" y="2668"/>
                  </a:lnTo>
                  <a:lnTo>
                    <a:pt x="2667" y="1334"/>
                  </a:lnTo>
                  <a:lnTo>
                    <a:pt x="2000" y="1334"/>
                  </a:lnTo>
                  <a:lnTo>
                    <a:pt x="2000" y="691"/>
                  </a:lnTo>
                  <a:lnTo>
                    <a:pt x="1358" y="691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92736" y="2947810"/>
              <a:ext cx="133634" cy="362226"/>
            </a:xfrm>
            <a:custGeom>
              <a:avLst/>
              <a:gdLst/>
              <a:ahLst/>
              <a:cxnLst/>
              <a:rect l="l" t="t" r="r" b="b"/>
              <a:pathLst>
                <a:path w="3787" h="10265" extrusionOk="0">
                  <a:moveTo>
                    <a:pt x="0" y="0"/>
                  </a:moveTo>
                  <a:lnTo>
                    <a:pt x="0" y="10264"/>
                  </a:lnTo>
                  <a:lnTo>
                    <a:pt x="3787" y="10264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00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234735" y="3088997"/>
              <a:ext cx="220229" cy="220194"/>
            </a:xfrm>
            <a:custGeom>
              <a:avLst/>
              <a:gdLst/>
              <a:ahLst/>
              <a:cxnLst/>
              <a:rect l="l" t="t" r="r" b="b"/>
              <a:pathLst>
                <a:path w="6241" h="6240" extrusionOk="0">
                  <a:moveTo>
                    <a:pt x="1311" y="0"/>
                  </a:moveTo>
                  <a:lnTo>
                    <a:pt x="1311" y="643"/>
                  </a:lnTo>
                  <a:lnTo>
                    <a:pt x="644" y="643"/>
                  </a:lnTo>
                  <a:lnTo>
                    <a:pt x="644" y="1334"/>
                  </a:lnTo>
                  <a:lnTo>
                    <a:pt x="1" y="1334"/>
                  </a:lnTo>
                  <a:lnTo>
                    <a:pt x="1" y="3572"/>
                  </a:lnTo>
                  <a:lnTo>
                    <a:pt x="644" y="3572"/>
                  </a:lnTo>
                  <a:lnTo>
                    <a:pt x="644" y="4239"/>
                  </a:lnTo>
                  <a:lnTo>
                    <a:pt x="1311" y="4239"/>
                  </a:lnTo>
                  <a:lnTo>
                    <a:pt x="1311" y="4906"/>
                  </a:lnTo>
                  <a:lnTo>
                    <a:pt x="4216" y="4906"/>
                  </a:lnTo>
                  <a:lnTo>
                    <a:pt x="4216" y="5597"/>
                  </a:lnTo>
                  <a:lnTo>
                    <a:pt x="4883" y="5597"/>
                  </a:lnTo>
                  <a:lnTo>
                    <a:pt x="4883" y="6240"/>
                  </a:lnTo>
                  <a:lnTo>
                    <a:pt x="6240" y="6240"/>
                  </a:lnTo>
                  <a:lnTo>
                    <a:pt x="6240" y="4906"/>
                  </a:lnTo>
                  <a:lnTo>
                    <a:pt x="5574" y="4906"/>
                  </a:lnTo>
                  <a:lnTo>
                    <a:pt x="5574" y="4215"/>
                  </a:lnTo>
                  <a:lnTo>
                    <a:pt x="4883" y="4215"/>
                  </a:lnTo>
                  <a:lnTo>
                    <a:pt x="4883" y="1334"/>
                  </a:lnTo>
                  <a:lnTo>
                    <a:pt x="4216" y="1334"/>
                  </a:lnTo>
                  <a:lnTo>
                    <a:pt x="4216" y="643"/>
                  </a:lnTo>
                  <a:lnTo>
                    <a:pt x="3549" y="643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24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312897" y="2971347"/>
              <a:ext cx="23572" cy="22725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67" y="64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139775" y="3088150"/>
              <a:ext cx="94994" cy="23572"/>
            </a:xfrm>
            <a:custGeom>
              <a:avLst/>
              <a:gdLst/>
              <a:ahLst/>
              <a:cxnLst/>
              <a:rect l="l" t="t" r="r" b="b"/>
              <a:pathLst>
                <a:path w="2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692" y="667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139775" y="3151174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139775" y="3214198"/>
              <a:ext cx="70646" cy="23572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01" y="667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383508" y="3136035"/>
              <a:ext cx="47920" cy="126118"/>
            </a:xfrm>
            <a:custGeom>
              <a:avLst/>
              <a:gdLst/>
              <a:ahLst/>
              <a:cxnLst/>
              <a:rect l="l" t="t" r="r" b="b"/>
              <a:pathLst>
                <a:path w="1358" h="3574" extrusionOk="0">
                  <a:moveTo>
                    <a:pt x="0" y="1"/>
                  </a:moveTo>
                  <a:lnTo>
                    <a:pt x="0" y="2906"/>
                  </a:lnTo>
                  <a:lnTo>
                    <a:pt x="667" y="2906"/>
                  </a:lnTo>
                  <a:lnTo>
                    <a:pt x="667" y="1"/>
                  </a:lnTo>
                  <a:close/>
                  <a:moveTo>
                    <a:pt x="667" y="2906"/>
                  </a:moveTo>
                  <a:lnTo>
                    <a:pt x="667" y="3573"/>
                  </a:lnTo>
                  <a:lnTo>
                    <a:pt x="1358" y="3573"/>
                  </a:lnTo>
                  <a:lnTo>
                    <a:pt x="1358" y="29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4234735" y="3136035"/>
              <a:ext cx="22725" cy="78197"/>
            </a:xfrm>
            <a:custGeom>
              <a:avLst/>
              <a:gdLst/>
              <a:ahLst/>
              <a:cxnLst/>
              <a:rect l="l" t="t" r="r" b="b"/>
              <a:pathLst>
                <a:path w="644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644" y="22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4257425" y="3111687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4257425" y="3214198"/>
              <a:ext cx="23572" cy="2357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4092736" y="2947810"/>
              <a:ext cx="314306" cy="361379"/>
            </a:xfrm>
            <a:custGeom>
              <a:avLst/>
              <a:gdLst/>
              <a:ahLst/>
              <a:cxnLst/>
              <a:rect l="l" t="t" r="r" b="b"/>
              <a:pathLst>
                <a:path w="8907" h="10241" extrusionOk="0">
                  <a:moveTo>
                    <a:pt x="7597" y="4644"/>
                  </a:moveTo>
                  <a:lnTo>
                    <a:pt x="7597" y="5335"/>
                  </a:lnTo>
                  <a:lnTo>
                    <a:pt x="8240" y="5335"/>
                  </a:lnTo>
                  <a:lnTo>
                    <a:pt x="8240" y="4644"/>
                  </a:lnTo>
                  <a:close/>
                  <a:moveTo>
                    <a:pt x="8240" y="8907"/>
                  </a:moveTo>
                  <a:lnTo>
                    <a:pt x="8240" y="9598"/>
                  </a:lnTo>
                  <a:lnTo>
                    <a:pt x="8907" y="9598"/>
                  </a:lnTo>
                  <a:lnTo>
                    <a:pt x="8907" y="8907"/>
                  </a:lnTo>
                  <a:close/>
                  <a:moveTo>
                    <a:pt x="0" y="0"/>
                  </a:moveTo>
                  <a:lnTo>
                    <a:pt x="0" y="620"/>
                  </a:lnTo>
                  <a:lnTo>
                    <a:pt x="0" y="9598"/>
                  </a:lnTo>
                  <a:lnTo>
                    <a:pt x="0" y="10241"/>
                  </a:lnTo>
                  <a:lnTo>
                    <a:pt x="7573" y="10241"/>
                  </a:lnTo>
                  <a:lnTo>
                    <a:pt x="7573" y="8907"/>
                  </a:lnTo>
                  <a:lnTo>
                    <a:pt x="8240" y="8907"/>
                  </a:lnTo>
                  <a:lnTo>
                    <a:pt x="8240" y="8240"/>
                  </a:lnTo>
                  <a:lnTo>
                    <a:pt x="5335" y="8240"/>
                  </a:lnTo>
                  <a:lnTo>
                    <a:pt x="5335" y="8907"/>
                  </a:lnTo>
                  <a:lnTo>
                    <a:pt x="6906" y="8907"/>
                  </a:lnTo>
                  <a:lnTo>
                    <a:pt x="6906" y="9598"/>
                  </a:lnTo>
                  <a:lnTo>
                    <a:pt x="667" y="9598"/>
                  </a:lnTo>
                  <a:lnTo>
                    <a:pt x="667" y="667"/>
                  </a:lnTo>
                  <a:lnTo>
                    <a:pt x="4906" y="667"/>
                  </a:lnTo>
                  <a:lnTo>
                    <a:pt x="4906" y="2644"/>
                  </a:lnTo>
                  <a:lnTo>
                    <a:pt x="6906" y="2644"/>
                  </a:lnTo>
                  <a:lnTo>
                    <a:pt x="6906" y="4001"/>
                  </a:lnTo>
                  <a:lnTo>
                    <a:pt x="5335" y="4001"/>
                  </a:lnTo>
                  <a:lnTo>
                    <a:pt x="5335" y="4644"/>
                  </a:lnTo>
                  <a:lnTo>
                    <a:pt x="7573" y="4644"/>
                  </a:lnTo>
                  <a:lnTo>
                    <a:pt x="7573" y="1310"/>
                  </a:lnTo>
                  <a:lnTo>
                    <a:pt x="6906" y="1310"/>
                  </a:lnTo>
                  <a:lnTo>
                    <a:pt x="6906" y="2001"/>
                  </a:lnTo>
                  <a:lnTo>
                    <a:pt x="5573" y="2001"/>
                  </a:lnTo>
                  <a:lnTo>
                    <a:pt x="5573" y="667"/>
                  </a:lnTo>
                  <a:lnTo>
                    <a:pt x="6264" y="667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4407010" y="3262118"/>
              <a:ext cx="47956" cy="47074"/>
            </a:xfrm>
            <a:custGeom>
              <a:avLst/>
              <a:gdLst/>
              <a:ahLst/>
              <a:cxnLst/>
              <a:rect l="l" t="t" r="r" b="b"/>
              <a:pathLst>
                <a:path w="1359" h="1334" extrusionOk="0">
                  <a:moveTo>
                    <a:pt x="692" y="0"/>
                  </a:moveTo>
                  <a:lnTo>
                    <a:pt x="692" y="691"/>
                  </a:lnTo>
                  <a:lnTo>
                    <a:pt x="1" y="691"/>
                  </a:lnTo>
                  <a:lnTo>
                    <a:pt x="1" y="1334"/>
                  </a:lnTo>
                  <a:lnTo>
                    <a:pt x="1358" y="1334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4280962" y="3136035"/>
              <a:ext cx="78197" cy="78197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2215" y="22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03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3209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 Based in South America CV by Slidesgo">
  <a:themeElements>
    <a:clrScheme name="Simple Light">
      <a:dk1>
        <a:srgbClr val="0B5394"/>
      </a:dk1>
      <a:lt1>
        <a:srgbClr val="FFFFFF"/>
      </a:lt1>
      <a:dk2>
        <a:srgbClr val="434343"/>
      </a:dk2>
      <a:lt2>
        <a:srgbClr val="FF3501"/>
      </a:lt2>
      <a:accent1>
        <a:srgbClr val="FFA733"/>
      </a:accent1>
      <a:accent2>
        <a:srgbClr val="FFDA44"/>
      </a:accent2>
      <a:accent3>
        <a:srgbClr val="00D7DF"/>
      </a:accent3>
      <a:accent4>
        <a:srgbClr val="9BC9FF"/>
      </a:accent4>
      <a:accent5>
        <a:srgbClr val="2488FF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318</Words>
  <Application>Microsoft Office PowerPoint</Application>
  <PresentationFormat>如螢幕大小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Lexend Deca SemiBold</vt:lpstr>
      <vt:lpstr>Arial</vt:lpstr>
      <vt:lpstr>Proxima Nova</vt:lpstr>
      <vt:lpstr>Montserrat</vt:lpstr>
      <vt:lpstr>Archivo</vt:lpstr>
      <vt:lpstr>Archivo Light</vt:lpstr>
      <vt:lpstr>Software Engineer Based in South America CV by Slidesgo</vt:lpstr>
      <vt:lpstr>Slidesgo Final Pages</vt:lpstr>
      <vt:lpstr>游 宗 穎  國立台北大學 </vt:lpstr>
      <vt:lpstr>Resume</vt:lpstr>
      <vt:lpstr>Resume</vt:lpstr>
      <vt:lpstr>Work Experience</vt:lpstr>
      <vt:lpstr>PowerPoint 簡報</vt:lpstr>
      <vt:lpstr>PowerPoint 簡報</vt:lpstr>
      <vt:lpstr>PowerPoint 簡報</vt:lpstr>
      <vt:lpstr>PowerPoint 簡報</vt:lpstr>
      <vt:lpstr>Research of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 宗 穎  國立台北大學 </dc:title>
  <cp:lastModifiedBy>Stark</cp:lastModifiedBy>
  <cp:revision>2</cp:revision>
  <dcterms:modified xsi:type="dcterms:W3CDTF">2023-03-20T07:50:49Z</dcterms:modified>
</cp:coreProperties>
</file>