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96" r:id="rId3"/>
  </p:sldMasterIdLst>
  <p:notesMasterIdLst>
    <p:notesMasterId r:id="rId16"/>
  </p:notesMasterIdLst>
  <p:sldIdLst>
    <p:sldId id="279" r:id="rId4"/>
    <p:sldId id="257" r:id="rId5"/>
    <p:sldId id="264" r:id="rId6"/>
    <p:sldId id="266" r:id="rId7"/>
    <p:sldId id="259" r:id="rId8"/>
    <p:sldId id="269" r:id="rId9"/>
    <p:sldId id="271" r:id="rId10"/>
    <p:sldId id="270" r:id="rId11"/>
    <p:sldId id="261" r:id="rId12"/>
    <p:sldId id="277" r:id="rId13"/>
    <p:sldId id="273"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38" autoAdjust="0"/>
  </p:normalViewPr>
  <p:slideViewPr>
    <p:cSldViewPr>
      <p:cViewPr varScale="1">
        <p:scale>
          <a:sx n="81" d="100"/>
          <a:sy n="81" d="100"/>
        </p:scale>
        <p:origin x="1498" y="53"/>
      </p:cViewPr>
      <p:guideLst>
        <p:guide orient="horz" pos="2160"/>
        <p:guide pos="2880"/>
      </p:guideLst>
    </p:cSldViewPr>
  </p:slideViewPr>
  <p:outlineViewPr>
    <p:cViewPr>
      <p:scale>
        <a:sx n="33" d="100"/>
        <a:sy n="33" d="100"/>
      </p:scale>
      <p:origin x="0" y="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C152EE-0317-4FE6-BA83-717D9BA2567F}" type="datetimeFigureOut">
              <a:rPr lang="en-US" smtClean="0"/>
              <a:pPr/>
              <a:t>7/29/2023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4E6AF2-308A-4D28-8DA5-81CFFDA214D1}" type="slidenum">
              <a:rPr lang="en-US" smtClean="0"/>
              <a:pPr/>
              <a:t>‹#›</a:t>
            </a:fld>
            <a:endParaRPr lang="en-US"/>
          </a:p>
        </p:txBody>
      </p:sp>
    </p:spTree>
    <p:extLst>
      <p:ext uri="{BB962C8B-B14F-4D97-AF65-F5344CB8AC3E}">
        <p14:creationId xmlns:p14="http://schemas.microsoft.com/office/powerpoint/2010/main" val="3740075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4E6AF2-308A-4D28-8DA5-81CFFDA214D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4E6AF2-308A-4D28-8DA5-81CFFDA214D1}"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4E6AF2-308A-4D28-8DA5-81CFFDA214D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B80BC0-3303-4A79-9D76-CA6CE4E2BA8B}"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C631D-3591-4B1F-90F0-5FA056C326BF}" type="slidenum">
              <a:rPr lang="en-US" smtClean="0"/>
              <a:pPr/>
              <a:t>‹#›</a:t>
            </a:fld>
            <a:endParaRPr lang="en-US"/>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B80BC0-3303-4A79-9D76-CA6CE4E2BA8B}"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C631D-3591-4B1F-90F0-5FA056C326BF}" type="slidenum">
              <a:rPr lang="en-US" smtClean="0"/>
              <a:pPr/>
              <a:t>‹#›</a:t>
            </a:fld>
            <a:endParaRPr lang="en-US"/>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B80BC0-3303-4A79-9D76-CA6CE4E2BA8B}"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C631D-3591-4B1F-90F0-5FA056C326BF}" type="slidenum">
              <a:rPr lang="en-US" smtClean="0"/>
              <a:pPr/>
              <a:t>‹#›</a:t>
            </a:fld>
            <a:endParaRPr lang="en-US"/>
          </a:p>
        </p:txBody>
      </p:sp>
    </p:spTree>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37D278E-2B83-48D1-A4C1-66D95DA18032}" type="datetime1">
              <a:rPr lang="en-IN" smtClean="0"/>
              <a:t>29-07-2023</a:t>
            </a:fld>
            <a:endParaRPr lang="en-IN"/>
          </a:p>
        </p:txBody>
      </p:sp>
      <p:sp>
        <p:nvSpPr>
          <p:cNvPr id="5" name="Footer Placeholder 4"/>
          <p:cNvSpPr>
            <a:spLocks noGrp="1"/>
          </p:cNvSpPr>
          <p:nvPr>
            <p:ph type="ftr" sz="quarter" idx="11"/>
          </p:nvPr>
        </p:nvSpPr>
        <p:spPr/>
        <p:txBody>
          <a:bodyPr/>
          <a:lstStyle/>
          <a:p>
            <a:r>
              <a:rPr lang="en-IN"/>
              <a:t>EE6811 - Project Work</a:t>
            </a:r>
          </a:p>
        </p:txBody>
      </p:sp>
      <p:sp>
        <p:nvSpPr>
          <p:cNvPr id="6" name="Slide Number Placeholder 5"/>
          <p:cNvSpPr>
            <a:spLocks noGrp="1"/>
          </p:cNvSpPr>
          <p:nvPr>
            <p:ph type="sldNum" sz="quarter" idx="12"/>
          </p:nvPr>
        </p:nvSpPr>
        <p:spPr/>
        <p:txBody>
          <a:bodyPr/>
          <a:lstStyle/>
          <a:p>
            <a:fld id="{9442FFE1-94B0-4287-A752-920DDDD3DDFF}" type="slidenum">
              <a:rPr lang="en-IN" smtClean="0"/>
              <a:t>‹#›</a:t>
            </a:fld>
            <a:endParaRPr lang="en-IN"/>
          </a:p>
        </p:txBody>
      </p:sp>
    </p:spTree>
    <p:extLst>
      <p:ext uri="{BB962C8B-B14F-4D97-AF65-F5344CB8AC3E}">
        <p14:creationId xmlns:p14="http://schemas.microsoft.com/office/powerpoint/2010/main" val="1436847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1C81EA-1280-4067-8858-BD5C1B7244A7}" type="datetime1">
              <a:rPr lang="en-IN" smtClean="0"/>
              <a:t>29-07-2023</a:t>
            </a:fld>
            <a:endParaRPr lang="en-IN"/>
          </a:p>
        </p:txBody>
      </p:sp>
      <p:sp>
        <p:nvSpPr>
          <p:cNvPr id="5" name="Footer Placeholder 4"/>
          <p:cNvSpPr>
            <a:spLocks noGrp="1"/>
          </p:cNvSpPr>
          <p:nvPr>
            <p:ph type="ftr" sz="quarter" idx="11"/>
          </p:nvPr>
        </p:nvSpPr>
        <p:spPr/>
        <p:txBody>
          <a:bodyPr/>
          <a:lstStyle/>
          <a:p>
            <a:r>
              <a:rPr lang="en-IN"/>
              <a:t>EE6811 - Project Work</a:t>
            </a:r>
          </a:p>
        </p:txBody>
      </p:sp>
      <p:sp>
        <p:nvSpPr>
          <p:cNvPr id="6" name="Slide Number Placeholder 5"/>
          <p:cNvSpPr>
            <a:spLocks noGrp="1"/>
          </p:cNvSpPr>
          <p:nvPr>
            <p:ph type="sldNum" sz="quarter" idx="12"/>
          </p:nvPr>
        </p:nvSpPr>
        <p:spPr/>
        <p:txBody>
          <a:bodyPr/>
          <a:lstStyle/>
          <a:p>
            <a:fld id="{9442FFE1-94B0-4287-A752-920DDDD3DDFF}" type="slidenum">
              <a:rPr lang="en-IN" smtClean="0"/>
              <a:t>‹#›</a:t>
            </a:fld>
            <a:endParaRPr lang="en-IN"/>
          </a:p>
        </p:txBody>
      </p:sp>
    </p:spTree>
    <p:extLst>
      <p:ext uri="{BB962C8B-B14F-4D97-AF65-F5344CB8AC3E}">
        <p14:creationId xmlns:p14="http://schemas.microsoft.com/office/powerpoint/2010/main" val="1537576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33BDEE-CD19-44D1-857F-309840C33598}" type="datetime1">
              <a:rPr lang="en-IN" smtClean="0"/>
              <a:t>29-07-2023</a:t>
            </a:fld>
            <a:endParaRPr lang="en-IN"/>
          </a:p>
        </p:txBody>
      </p:sp>
      <p:sp>
        <p:nvSpPr>
          <p:cNvPr id="5" name="Footer Placeholder 4"/>
          <p:cNvSpPr>
            <a:spLocks noGrp="1"/>
          </p:cNvSpPr>
          <p:nvPr>
            <p:ph type="ftr" sz="quarter" idx="11"/>
          </p:nvPr>
        </p:nvSpPr>
        <p:spPr/>
        <p:txBody>
          <a:bodyPr/>
          <a:lstStyle/>
          <a:p>
            <a:r>
              <a:rPr lang="en-IN"/>
              <a:t>EE6811 - Project Work</a:t>
            </a:r>
          </a:p>
        </p:txBody>
      </p:sp>
      <p:sp>
        <p:nvSpPr>
          <p:cNvPr id="6" name="Slide Number Placeholder 5"/>
          <p:cNvSpPr>
            <a:spLocks noGrp="1"/>
          </p:cNvSpPr>
          <p:nvPr>
            <p:ph type="sldNum" sz="quarter" idx="12"/>
          </p:nvPr>
        </p:nvSpPr>
        <p:spPr/>
        <p:txBody>
          <a:bodyPr/>
          <a:lstStyle/>
          <a:p>
            <a:fld id="{9442FFE1-94B0-4287-A752-920DDDD3DDFF}" type="slidenum">
              <a:rPr lang="en-IN" smtClean="0"/>
              <a:t>‹#›</a:t>
            </a:fld>
            <a:endParaRPr lang="en-IN"/>
          </a:p>
        </p:txBody>
      </p:sp>
    </p:spTree>
    <p:extLst>
      <p:ext uri="{BB962C8B-B14F-4D97-AF65-F5344CB8AC3E}">
        <p14:creationId xmlns:p14="http://schemas.microsoft.com/office/powerpoint/2010/main" val="832337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57AE624-2BCB-4FC0-AFAA-17865A58413B}" type="datetime1">
              <a:rPr lang="en-IN" smtClean="0"/>
              <a:t>29-07-2023</a:t>
            </a:fld>
            <a:endParaRPr lang="en-IN"/>
          </a:p>
        </p:txBody>
      </p:sp>
      <p:sp>
        <p:nvSpPr>
          <p:cNvPr id="6" name="Footer Placeholder 5"/>
          <p:cNvSpPr>
            <a:spLocks noGrp="1"/>
          </p:cNvSpPr>
          <p:nvPr>
            <p:ph type="ftr" sz="quarter" idx="11"/>
          </p:nvPr>
        </p:nvSpPr>
        <p:spPr/>
        <p:txBody>
          <a:bodyPr/>
          <a:lstStyle/>
          <a:p>
            <a:r>
              <a:rPr lang="en-IN"/>
              <a:t>EE6811 - Project Work</a:t>
            </a:r>
          </a:p>
        </p:txBody>
      </p:sp>
      <p:sp>
        <p:nvSpPr>
          <p:cNvPr id="7" name="Slide Number Placeholder 6"/>
          <p:cNvSpPr>
            <a:spLocks noGrp="1"/>
          </p:cNvSpPr>
          <p:nvPr>
            <p:ph type="sldNum" sz="quarter" idx="12"/>
          </p:nvPr>
        </p:nvSpPr>
        <p:spPr/>
        <p:txBody>
          <a:bodyPr/>
          <a:lstStyle/>
          <a:p>
            <a:fld id="{9442FFE1-94B0-4287-A752-920DDDD3DDFF}" type="slidenum">
              <a:rPr lang="en-IN" smtClean="0"/>
              <a:t>‹#›</a:t>
            </a:fld>
            <a:endParaRPr lang="en-IN"/>
          </a:p>
        </p:txBody>
      </p:sp>
    </p:spTree>
    <p:extLst>
      <p:ext uri="{BB962C8B-B14F-4D97-AF65-F5344CB8AC3E}">
        <p14:creationId xmlns:p14="http://schemas.microsoft.com/office/powerpoint/2010/main" val="671404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15B4E5C-87C5-4073-87AC-BEAE101929DA}" type="datetime1">
              <a:rPr lang="en-IN" smtClean="0"/>
              <a:t>29-07-2023</a:t>
            </a:fld>
            <a:endParaRPr lang="en-IN"/>
          </a:p>
        </p:txBody>
      </p:sp>
      <p:sp>
        <p:nvSpPr>
          <p:cNvPr id="8" name="Footer Placeholder 7"/>
          <p:cNvSpPr>
            <a:spLocks noGrp="1"/>
          </p:cNvSpPr>
          <p:nvPr>
            <p:ph type="ftr" sz="quarter" idx="11"/>
          </p:nvPr>
        </p:nvSpPr>
        <p:spPr/>
        <p:txBody>
          <a:bodyPr/>
          <a:lstStyle/>
          <a:p>
            <a:r>
              <a:rPr lang="en-IN"/>
              <a:t>EE6811 - Project Work</a:t>
            </a:r>
          </a:p>
        </p:txBody>
      </p:sp>
      <p:sp>
        <p:nvSpPr>
          <p:cNvPr id="9" name="Slide Number Placeholder 8"/>
          <p:cNvSpPr>
            <a:spLocks noGrp="1"/>
          </p:cNvSpPr>
          <p:nvPr>
            <p:ph type="sldNum" sz="quarter" idx="12"/>
          </p:nvPr>
        </p:nvSpPr>
        <p:spPr/>
        <p:txBody>
          <a:bodyPr/>
          <a:lstStyle/>
          <a:p>
            <a:fld id="{9442FFE1-94B0-4287-A752-920DDDD3DDFF}" type="slidenum">
              <a:rPr lang="en-IN" smtClean="0"/>
              <a:t>‹#›</a:t>
            </a:fld>
            <a:endParaRPr lang="en-IN"/>
          </a:p>
        </p:txBody>
      </p:sp>
    </p:spTree>
    <p:extLst>
      <p:ext uri="{BB962C8B-B14F-4D97-AF65-F5344CB8AC3E}">
        <p14:creationId xmlns:p14="http://schemas.microsoft.com/office/powerpoint/2010/main" val="2913377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354080-FEC6-4FB9-9803-302B1701834E}" type="datetime1">
              <a:rPr lang="en-IN" smtClean="0"/>
              <a:t>29-07-2023</a:t>
            </a:fld>
            <a:endParaRPr lang="en-IN"/>
          </a:p>
        </p:txBody>
      </p:sp>
      <p:sp>
        <p:nvSpPr>
          <p:cNvPr id="4" name="Footer Placeholder 3"/>
          <p:cNvSpPr>
            <a:spLocks noGrp="1"/>
          </p:cNvSpPr>
          <p:nvPr>
            <p:ph type="ftr" sz="quarter" idx="11"/>
          </p:nvPr>
        </p:nvSpPr>
        <p:spPr/>
        <p:txBody>
          <a:bodyPr/>
          <a:lstStyle/>
          <a:p>
            <a:r>
              <a:rPr lang="en-IN"/>
              <a:t>EE6811 - Project Work</a:t>
            </a:r>
          </a:p>
        </p:txBody>
      </p:sp>
      <p:sp>
        <p:nvSpPr>
          <p:cNvPr id="5" name="Slide Number Placeholder 4"/>
          <p:cNvSpPr>
            <a:spLocks noGrp="1"/>
          </p:cNvSpPr>
          <p:nvPr>
            <p:ph type="sldNum" sz="quarter" idx="12"/>
          </p:nvPr>
        </p:nvSpPr>
        <p:spPr/>
        <p:txBody>
          <a:bodyPr/>
          <a:lstStyle/>
          <a:p>
            <a:fld id="{9442FFE1-94B0-4287-A752-920DDDD3DDFF}" type="slidenum">
              <a:rPr lang="en-IN" smtClean="0"/>
              <a:t>‹#›</a:t>
            </a:fld>
            <a:endParaRPr lang="en-IN"/>
          </a:p>
        </p:txBody>
      </p:sp>
    </p:spTree>
    <p:extLst>
      <p:ext uri="{BB962C8B-B14F-4D97-AF65-F5344CB8AC3E}">
        <p14:creationId xmlns:p14="http://schemas.microsoft.com/office/powerpoint/2010/main" val="20722864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E9A91-F95F-4909-8400-3AF21E3CD1E7}" type="datetime1">
              <a:rPr lang="en-IN" smtClean="0"/>
              <a:t>29-07-2023</a:t>
            </a:fld>
            <a:endParaRPr lang="en-IN"/>
          </a:p>
        </p:txBody>
      </p:sp>
      <p:sp>
        <p:nvSpPr>
          <p:cNvPr id="3" name="Footer Placeholder 2"/>
          <p:cNvSpPr>
            <a:spLocks noGrp="1"/>
          </p:cNvSpPr>
          <p:nvPr>
            <p:ph type="ftr" sz="quarter" idx="11"/>
          </p:nvPr>
        </p:nvSpPr>
        <p:spPr/>
        <p:txBody>
          <a:bodyPr/>
          <a:lstStyle/>
          <a:p>
            <a:r>
              <a:rPr lang="en-IN"/>
              <a:t>EE6811 - Project Work</a:t>
            </a:r>
          </a:p>
        </p:txBody>
      </p:sp>
      <p:sp>
        <p:nvSpPr>
          <p:cNvPr id="4" name="Slide Number Placeholder 3"/>
          <p:cNvSpPr>
            <a:spLocks noGrp="1"/>
          </p:cNvSpPr>
          <p:nvPr>
            <p:ph type="sldNum" sz="quarter" idx="12"/>
          </p:nvPr>
        </p:nvSpPr>
        <p:spPr/>
        <p:txBody>
          <a:bodyPr/>
          <a:lstStyle/>
          <a:p>
            <a:fld id="{9442FFE1-94B0-4287-A752-920DDDD3DDFF}" type="slidenum">
              <a:rPr lang="en-IN" smtClean="0"/>
              <a:t>‹#›</a:t>
            </a:fld>
            <a:endParaRPr lang="en-IN"/>
          </a:p>
        </p:txBody>
      </p:sp>
    </p:spTree>
    <p:extLst>
      <p:ext uri="{BB962C8B-B14F-4D97-AF65-F5344CB8AC3E}">
        <p14:creationId xmlns:p14="http://schemas.microsoft.com/office/powerpoint/2010/main" val="2079673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A807D51-9668-4373-BA10-0017E73E25A3}" type="datetime1">
              <a:rPr lang="en-IN" smtClean="0"/>
              <a:t>29-07-2023</a:t>
            </a:fld>
            <a:endParaRPr lang="en-IN"/>
          </a:p>
        </p:txBody>
      </p:sp>
      <p:sp>
        <p:nvSpPr>
          <p:cNvPr id="6" name="Footer Placeholder 5"/>
          <p:cNvSpPr>
            <a:spLocks noGrp="1"/>
          </p:cNvSpPr>
          <p:nvPr>
            <p:ph type="ftr" sz="quarter" idx="11"/>
          </p:nvPr>
        </p:nvSpPr>
        <p:spPr/>
        <p:txBody>
          <a:bodyPr/>
          <a:lstStyle/>
          <a:p>
            <a:r>
              <a:rPr lang="en-IN"/>
              <a:t>EE6811 - Project Work</a:t>
            </a:r>
          </a:p>
        </p:txBody>
      </p:sp>
      <p:sp>
        <p:nvSpPr>
          <p:cNvPr id="7" name="Slide Number Placeholder 6"/>
          <p:cNvSpPr>
            <a:spLocks noGrp="1"/>
          </p:cNvSpPr>
          <p:nvPr>
            <p:ph type="sldNum" sz="quarter" idx="12"/>
          </p:nvPr>
        </p:nvSpPr>
        <p:spPr/>
        <p:txBody>
          <a:bodyPr/>
          <a:lstStyle/>
          <a:p>
            <a:fld id="{9442FFE1-94B0-4287-A752-920DDDD3DDFF}" type="slidenum">
              <a:rPr lang="en-IN" smtClean="0"/>
              <a:t>‹#›</a:t>
            </a:fld>
            <a:endParaRPr lang="en-IN"/>
          </a:p>
        </p:txBody>
      </p:sp>
    </p:spTree>
    <p:extLst>
      <p:ext uri="{BB962C8B-B14F-4D97-AF65-F5344CB8AC3E}">
        <p14:creationId xmlns:p14="http://schemas.microsoft.com/office/powerpoint/2010/main" val="329549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B80BC0-3303-4A79-9D76-CA6CE4E2BA8B}"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C631D-3591-4B1F-90F0-5FA056C326BF}" type="slidenum">
              <a:rPr lang="en-US" smtClean="0"/>
              <a:pPr/>
              <a:t>‹#›</a:t>
            </a:fld>
            <a:endParaRPr lang="en-US"/>
          </a:p>
        </p:txBody>
      </p:sp>
    </p:spTree>
  </p:cSld>
  <p:clrMapOvr>
    <a:masterClrMapping/>
  </p:clrMapOvr>
  <p:transition>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34DE7F3-A63D-4409-B0C4-0F5831BEE2BB}" type="datetime1">
              <a:rPr lang="en-IN" smtClean="0"/>
              <a:t>29-07-2023</a:t>
            </a:fld>
            <a:endParaRPr lang="en-IN"/>
          </a:p>
        </p:txBody>
      </p:sp>
      <p:sp>
        <p:nvSpPr>
          <p:cNvPr id="6" name="Footer Placeholder 5"/>
          <p:cNvSpPr>
            <a:spLocks noGrp="1"/>
          </p:cNvSpPr>
          <p:nvPr>
            <p:ph type="ftr" sz="quarter" idx="11"/>
          </p:nvPr>
        </p:nvSpPr>
        <p:spPr/>
        <p:txBody>
          <a:bodyPr/>
          <a:lstStyle/>
          <a:p>
            <a:r>
              <a:rPr lang="en-IN"/>
              <a:t>EE6811 - Project Work</a:t>
            </a:r>
          </a:p>
        </p:txBody>
      </p:sp>
      <p:sp>
        <p:nvSpPr>
          <p:cNvPr id="7" name="Slide Number Placeholder 6"/>
          <p:cNvSpPr>
            <a:spLocks noGrp="1"/>
          </p:cNvSpPr>
          <p:nvPr>
            <p:ph type="sldNum" sz="quarter" idx="12"/>
          </p:nvPr>
        </p:nvSpPr>
        <p:spPr/>
        <p:txBody>
          <a:bodyPr/>
          <a:lstStyle/>
          <a:p>
            <a:fld id="{9442FFE1-94B0-4287-A752-920DDDD3DDFF}" type="slidenum">
              <a:rPr lang="en-IN" smtClean="0"/>
              <a:t>‹#›</a:t>
            </a:fld>
            <a:endParaRPr lang="en-IN"/>
          </a:p>
        </p:txBody>
      </p:sp>
    </p:spTree>
    <p:extLst>
      <p:ext uri="{BB962C8B-B14F-4D97-AF65-F5344CB8AC3E}">
        <p14:creationId xmlns:p14="http://schemas.microsoft.com/office/powerpoint/2010/main" val="7727913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692E15-7767-4BEA-80AF-0CBD4347DF0A}" type="datetime1">
              <a:rPr lang="en-IN" smtClean="0"/>
              <a:t>29-07-2023</a:t>
            </a:fld>
            <a:endParaRPr lang="en-IN"/>
          </a:p>
        </p:txBody>
      </p:sp>
      <p:sp>
        <p:nvSpPr>
          <p:cNvPr id="5" name="Footer Placeholder 4"/>
          <p:cNvSpPr>
            <a:spLocks noGrp="1"/>
          </p:cNvSpPr>
          <p:nvPr>
            <p:ph type="ftr" sz="quarter" idx="11"/>
          </p:nvPr>
        </p:nvSpPr>
        <p:spPr/>
        <p:txBody>
          <a:bodyPr/>
          <a:lstStyle/>
          <a:p>
            <a:r>
              <a:rPr lang="en-IN"/>
              <a:t>EE6811 - Project Work</a:t>
            </a:r>
          </a:p>
        </p:txBody>
      </p:sp>
      <p:sp>
        <p:nvSpPr>
          <p:cNvPr id="6" name="Slide Number Placeholder 5"/>
          <p:cNvSpPr>
            <a:spLocks noGrp="1"/>
          </p:cNvSpPr>
          <p:nvPr>
            <p:ph type="sldNum" sz="quarter" idx="12"/>
          </p:nvPr>
        </p:nvSpPr>
        <p:spPr/>
        <p:txBody>
          <a:bodyPr/>
          <a:lstStyle/>
          <a:p>
            <a:fld id="{9442FFE1-94B0-4287-A752-920DDDD3DDFF}" type="slidenum">
              <a:rPr lang="en-IN" smtClean="0"/>
              <a:t>‹#›</a:t>
            </a:fld>
            <a:endParaRPr lang="en-IN"/>
          </a:p>
        </p:txBody>
      </p:sp>
    </p:spTree>
    <p:extLst>
      <p:ext uri="{BB962C8B-B14F-4D97-AF65-F5344CB8AC3E}">
        <p14:creationId xmlns:p14="http://schemas.microsoft.com/office/powerpoint/2010/main" val="27421444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9C93BC-F3EB-4DEA-ADAD-E4F242CC7D46}" type="datetime1">
              <a:rPr lang="en-IN" smtClean="0"/>
              <a:t>29-07-2023</a:t>
            </a:fld>
            <a:endParaRPr lang="en-IN"/>
          </a:p>
        </p:txBody>
      </p:sp>
      <p:sp>
        <p:nvSpPr>
          <p:cNvPr id="5" name="Footer Placeholder 4"/>
          <p:cNvSpPr>
            <a:spLocks noGrp="1"/>
          </p:cNvSpPr>
          <p:nvPr>
            <p:ph type="ftr" sz="quarter" idx="11"/>
          </p:nvPr>
        </p:nvSpPr>
        <p:spPr/>
        <p:txBody>
          <a:bodyPr/>
          <a:lstStyle/>
          <a:p>
            <a:r>
              <a:rPr lang="en-IN"/>
              <a:t>EE6811 - Project Work</a:t>
            </a:r>
          </a:p>
        </p:txBody>
      </p:sp>
      <p:sp>
        <p:nvSpPr>
          <p:cNvPr id="6" name="Slide Number Placeholder 5"/>
          <p:cNvSpPr>
            <a:spLocks noGrp="1"/>
          </p:cNvSpPr>
          <p:nvPr>
            <p:ph type="sldNum" sz="quarter" idx="12"/>
          </p:nvPr>
        </p:nvSpPr>
        <p:spPr/>
        <p:txBody>
          <a:bodyPr/>
          <a:lstStyle/>
          <a:p>
            <a:fld id="{9442FFE1-94B0-4287-A752-920DDDD3DDFF}" type="slidenum">
              <a:rPr lang="en-IN" smtClean="0"/>
              <a:t>‹#›</a:t>
            </a:fld>
            <a:endParaRPr lang="en-IN"/>
          </a:p>
        </p:txBody>
      </p:sp>
    </p:spTree>
    <p:extLst>
      <p:ext uri="{BB962C8B-B14F-4D97-AF65-F5344CB8AC3E}">
        <p14:creationId xmlns:p14="http://schemas.microsoft.com/office/powerpoint/2010/main" val="1652285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0D90-2D9F-95BE-528A-6CADDB023E5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B33804C-2C10-7409-D970-8E486EC1473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DAFAF61-45BB-6634-AFEB-CC74D64D4D79}"/>
              </a:ext>
            </a:extLst>
          </p:cNvPr>
          <p:cNvSpPr>
            <a:spLocks noGrp="1"/>
          </p:cNvSpPr>
          <p:nvPr>
            <p:ph type="dt" sz="half" idx="10"/>
          </p:nvPr>
        </p:nvSpPr>
        <p:spPr/>
        <p:txBody>
          <a:bodyPr/>
          <a:lstStyle/>
          <a:p>
            <a:fld id="{81B80BC0-3303-4A79-9D76-CA6CE4E2BA8B}" type="datetimeFigureOut">
              <a:rPr lang="en-US" smtClean="0"/>
              <a:pPr/>
              <a:t>7/29/2023</a:t>
            </a:fld>
            <a:endParaRPr lang="en-US"/>
          </a:p>
        </p:txBody>
      </p:sp>
      <p:sp>
        <p:nvSpPr>
          <p:cNvPr id="5" name="Footer Placeholder 4">
            <a:extLst>
              <a:ext uri="{FF2B5EF4-FFF2-40B4-BE49-F238E27FC236}">
                <a16:creationId xmlns:a16="http://schemas.microsoft.com/office/drawing/2014/main" id="{B26D07DB-7A8E-F36A-8678-9BAB38511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C5FA2-58D5-234C-DB74-4BFC3A7FEBCA}"/>
              </a:ext>
            </a:extLst>
          </p:cNvPr>
          <p:cNvSpPr>
            <a:spLocks noGrp="1"/>
          </p:cNvSpPr>
          <p:nvPr>
            <p:ph type="sldNum" sz="quarter" idx="12"/>
          </p:nvPr>
        </p:nvSpPr>
        <p:spPr/>
        <p:txBody>
          <a:bodyPr/>
          <a:lstStyle/>
          <a:p>
            <a:fld id="{6CAC631D-3591-4B1F-90F0-5FA056C326BF}" type="slidenum">
              <a:rPr lang="en-US" smtClean="0"/>
              <a:pPr/>
              <a:t>‹#›</a:t>
            </a:fld>
            <a:endParaRPr lang="en-US"/>
          </a:p>
        </p:txBody>
      </p:sp>
    </p:spTree>
    <p:extLst>
      <p:ext uri="{BB962C8B-B14F-4D97-AF65-F5344CB8AC3E}">
        <p14:creationId xmlns:p14="http://schemas.microsoft.com/office/powerpoint/2010/main" val="128665559"/>
      </p:ext>
    </p:extLst>
  </p:cSld>
  <p:clrMapOvr>
    <a:masterClrMapping/>
  </p:clrMapOvr>
  <p:transition>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781F-218E-CD89-56F6-3CE60AF6CB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D5748-6300-993D-F1CD-3CD8B5AE3F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EB141-BBE1-5125-C935-7709F3210499}"/>
              </a:ext>
            </a:extLst>
          </p:cNvPr>
          <p:cNvSpPr>
            <a:spLocks noGrp="1"/>
          </p:cNvSpPr>
          <p:nvPr>
            <p:ph type="dt" sz="half" idx="10"/>
          </p:nvPr>
        </p:nvSpPr>
        <p:spPr/>
        <p:txBody>
          <a:bodyPr/>
          <a:lstStyle/>
          <a:p>
            <a:fld id="{81B80BC0-3303-4A79-9D76-CA6CE4E2BA8B}" type="datetimeFigureOut">
              <a:rPr lang="en-US" smtClean="0"/>
              <a:pPr/>
              <a:t>7/29/2023</a:t>
            </a:fld>
            <a:endParaRPr lang="en-US"/>
          </a:p>
        </p:txBody>
      </p:sp>
      <p:sp>
        <p:nvSpPr>
          <p:cNvPr id="5" name="Footer Placeholder 4">
            <a:extLst>
              <a:ext uri="{FF2B5EF4-FFF2-40B4-BE49-F238E27FC236}">
                <a16:creationId xmlns:a16="http://schemas.microsoft.com/office/drawing/2014/main" id="{53B87D39-815C-DA2F-9713-8D978FE30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7AD7D-2B98-F303-ED06-A0A3229E880C}"/>
              </a:ext>
            </a:extLst>
          </p:cNvPr>
          <p:cNvSpPr>
            <a:spLocks noGrp="1"/>
          </p:cNvSpPr>
          <p:nvPr>
            <p:ph type="sldNum" sz="quarter" idx="12"/>
          </p:nvPr>
        </p:nvSpPr>
        <p:spPr/>
        <p:txBody>
          <a:bodyPr/>
          <a:lstStyle/>
          <a:p>
            <a:fld id="{6CAC631D-3591-4B1F-90F0-5FA056C326BF}" type="slidenum">
              <a:rPr lang="en-US" smtClean="0"/>
              <a:pPr/>
              <a:t>‹#›</a:t>
            </a:fld>
            <a:endParaRPr lang="en-US"/>
          </a:p>
        </p:txBody>
      </p:sp>
    </p:spTree>
    <p:extLst>
      <p:ext uri="{BB962C8B-B14F-4D97-AF65-F5344CB8AC3E}">
        <p14:creationId xmlns:p14="http://schemas.microsoft.com/office/powerpoint/2010/main" val="2400764087"/>
      </p:ext>
    </p:extLst>
  </p:cSld>
  <p:clrMapOvr>
    <a:masterClrMapping/>
  </p:clrMapOvr>
  <p:transition>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BA1D-8D40-7297-FD97-857810A9F1B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C3A2EC9-902D-E148-C6E3-57B2C51F60C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9D9D87-33B4-E53C-FC77-B96FC95C3F43}"/>
              </a:ext>
            </a:extLst>
          </p:cNvPr>
          <p:cNvSpPr>
            <a:spLocks noGrp="1"/>
          </p:cNvSpPr>
          <p:nvPr>
            <p:ph type="dt" sz="half" idx="10"/>
          </p:nvPr>
        </p:nvSpPr>
        <p:spPr/>
        <p:txBody>
          <a:bodyPr/>
          <a:lstStyle/>
          <a:p>
            <a:fld id="{81B80BC0-3303-4A79-9D76-CA6CE4E2BA8B}" type="datetimeFigureOut">
              <a:rPr lang="en-US" smtClean="0"/>
              <a:pPr/>
              <a:t>7/29/2023</a:t>
            </a:fld>
            <a:endParaRPr lang="en-US"/>
          </a:p>
        </p:txBody>
      </p:sp>
      <p:sp>
        <p:nvSpPr>
          <p:cNvPr id="5" name="Footer Placeholder 4">
            <a:extLst>
              <a:ext uri="{FF2B5EF4-FFF2-40B4-BE49-F238E27FC236}">
                <a16:creationId xmlns:a16="http://schemas.microsoft.com/office/drawing/2014/main" id="{541F1D09-8C71-FBA6-1AF4-1D5715AAA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A1896-959C-2799-2783-41507758C302}"/>
              </a:ext>
            </a:extLst>
          </p:cNvPr>
          <p:cNvSpPr>
            <a:spLocks noGrp="1"/>
          </p:cNvSpPr>
          <p:nvPr>
            <p:ph type="sldNum" sz="quarter" idx="12"/>
          </p:nvPr>
        </p:nvSpPr>
        <p:spPr/>
        <p:txBody>
          <a:bodyPr/>
          <a:lstStyle/>
          <a:p>
            <a:fld id="{6CAC631D-3591-4B1F-90F0-5FA056C326BF}" type="slidenum">
              <a:rPr lang="en-US" smtClean="0"/>
              <a:pPr/>
              <a:t>‹#›</a:t>
            </a:fld>
            <a:endParaRPr lang="en-US"/>
          </a:p>
        </p:txBody>
      </p:sp>
    </p:spTree>
    <p:extLst>
      <p:ext uri="{BB962C8B-B14F-4D97-AF65-F5344CB8AC3E}">
        <p14:creationId xmlns:p14="http://schemas.microsoft.com/office/powerpoint/2010/main" val="3653747308"/>
      </p:ext>
    </p:extLst>
  </p:cSld>
  <p:clrMapOvr>
    <a:masterClrMapping/>
  </p:clrMapOvr>
  <p:transition>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8909-AAD2-551A-0F1C-86862DFE74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9FBBB8-7419-CEAF-F16F-955D37BA13E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51F4B0-B414-6A6B-A098-0BAC3B0671D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D8C8EC-ADC4-E043-DDC3-A736B7391786}"/>
              </a:ext>
            </a:extLst>
          </p:cNvPr>
          <p:cNvSpPr>
            <a:spLocks noGrp="1"/>
          </p:cNvSpPr>
          <p:nvPr>
            <p:ph type="dt" sz="half" idx="10"/>
          </p:nvPr>
        </p:nvSpPr>
        <p:spPr/>
        <p:txBody>
          <a:bodyPr/>
          <a:lstStyle/>
          <a:p>
            <a:fld id="{81B80BC0-3303-4A79-9D76-CA6CE4E2BA8B}" type="datetimeFigureOut">
              <a:rPr lang="en-US" smtClean="0"/>
              <a:pPr/>
              <a:t>7/29/2023</a:t>
            </a:fld>
            <a:endParaRPr lang="en-US"/>
          </a:p>
        </p:txBody>
      </p:sp>
      <p:sp>
        <p:nvSpPr>
          <p:cNvPr id="6" name="Footer Placeholder 5">
            <a:extLst>
              <a:ext uri="{FF2B5EF4-FFF2-40B4-BE49-F238E27FC236}">
                <a16:creationId xmlns:a16="http://schemas.microsoft.com/office/drawing/2014/main" id="{E358406A-8CFF-331C-8862-8F623F2769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460084-8930-7848-E6F5-8290AF6A1E68}"/>
              </a:ext>
            </a:extLst>
          </p:cNvPr>
          <p:cNvSpPr>
            <a:spLocks noGrp="1"/>
          </p:cNvSpPr>
          <p:nvPr>
            <p:ph type="sldNum" sz="quarter" idx="12"/>
          </p:nvPr>
        </p:nvSpPr>
        <p:spPr/>
        <p:txBody>
          <a:bodyPr/>
          <a:lstStyle/>
          <a:p>
            <a:fld id="{6CAC631D-3591-4B1F-90F0-5FA056C326BF}" type="slidenum">
              <a:rPr lang="en-US" smtClean="0"/>
              <a:pPr/>
              <a:t>‹#›</a:t>
            </a:fld>
            <a:endParaRPr lang="en-US"/>
          </a:p>
        </p:txBody>
      </p:sp>
    </p:spTree>
    <p:extLst>
      <p:ext uri="{BB962C8B-B14F-4D97-AF65-F5344CB8AC3E}">
        <p14:creationId xmlns:p14="http://schemas.microsoft.com/office/powerpoint/2010/main" val="155934403"/>
      </p:ext>
    </p:extLst>
  </p:cSld>
  <p:clrMapOvr>
    <a:masterClrMapping/>
  </p:clrMapOvr>
  <p:transition>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9758-D2A2-6FB9-1823-D3830D68BAD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E87891-0699-336E-9905-169255A6EAE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A94600E-D2F1-855D-AA22-40C7AD5F9FC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1817DA-1737-9179-DC92-412E5650F75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693E9CE-672E-20E3-3FA3-539E465CF5B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F9C2A3-C419-8982-2433-6BED1EA4F69C}"/>
              </a:ext>
            </a:extLst>
          </p:cNvPr>
          <p:cNvSpPr>
            <a:spLocks noGrp="1"/>
          </p:cNvSpPr>
          <p:nvPr>
            <p:ph type="dt" sz="half" idx="10"/>
          </p:nvPr>
        </p:nvSpPr>
        <p:spPr/>
        <p:txBody>
          <a:bodyPr/>
          <a:lstStyle/>
          <a:p>
            <a:fld id="{81B80BC0-3303-4A79-9D76-CA6CE4E2BA8B}" type="datetimeFigureOut">
              <a:rPr lang="en-US" smtClean="0"/>
              <a:pPr/>
              <a:t>7/29/2023</a:t>
            </a:fld>
            <a:endParaRPr lang="en-US"/>
          </a:p>
        </p:txBody>
      </p:sp>
      <p:sp>
        <p:nvSpPr>
          <p:cNvPr id="8" name="Footer Placeholder 7">
            <a:extLst>
              <a:ext uri="{FF2B5EF4-FFF2-40B4-BE49-F238E27FC236}">
                <a16:creationId xmlns:a16="http://schemas.microsoft.com/office/drawing/2014/main" id="{8D7B9A18-8901-B3C6-A101-F543630C0F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33768B-4526-9846-D9B8-2253ED65CBCD}"/>
              </a:ext>
            </a:extLst>
          </p:cNvPr>
          <p:cNvSpPr>
            <a:spLocks noGrp="1"/>
          </p:cNvSpPr>
          <p:nvPr>
            <p:ph type="sldNum" sz="quarter" idx="12"/>
          </p:nvPr>
        </p:nvSpPr>
        <p:spPr/>
        <p:txBody>
          <a:bodyPr/>
          <a:lstStyle/>
          <a:p>
            <a:fld id="{6CAC631D-3591-4B1F-90F0-5FA056C326BF}" type="slidenum">
              <a:rPr lang="en-US" smtClean="0"/>
              <a:pPr/>
              <a:t>‹#›</a:t>
            </a:fld>
            <a:endParaRPr lang="en-US"/>
          </a:p>
        </p:txBody>
      </p:sp>
    </p:spTree>
    <p:extLst>
      <p:ext uri="{BB962C8B-B14F-4D97-AF65-F5344CB8AC3E}">
        <p14:creationId xmlns:p14="http://schemas.microsoft.com/office/powerpoint/2010/main" val="4152833318"/>
      </p:ext>
    </p:extLst>
  </p:cSld>
  <p:clrMapOvr>
    <a:masterClrMapping/>
  </p:clrMapOvr>
  <p:transition>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436E-A52B-1519-F21F-DD1219363D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3886A6-DDC9-3FA9-8C61-A3465A637DEF}"/>
              </a:ext>
            </a:extLst>
          </p:cNvPr>
          <p:cNvSpPr>
            <a:spLocks noGrp="1"/>
          </p:cNvSpPr>
          <p:nvPr>
            <p:ph type="dt" sz="half" idx="10"/>
          </p:nvPr>
        </p:nvSpPr>
        <p:spPr/>
        <p:txBody>
          <a:bodyPr/>
          <a:lstStyle/>
          <a:p>
            <a:fld id="{81B80BC0-3303-4A79-9D76-CA6CE4E2BA8B}" type="datetimeFigureOut">
              <a:rPr lang="en-US" smtClean="0"/>
              <a:pPr/>
              <a:t>7/29/2023</a:t>
            </a:fld>
            <a:endParaRPr lang="en-US"/>
          </a:p>
        </p:txBody>
      </p:sp>
      <p:sp>
        <p:nvSpPr>
          <p:cNvPr id="4" name="Footer Placeholder 3">
            <a:extLst>
              <a:ext uri="{FF2B5EF4-FFF2-40B4-BE49-F238E27FC236}">
                <a16:creationId xmlns:a16="http://schemas.microsoft.com/office/drawing/2014/main" id="{B7E683EA-FB6E-8E2B-A112-13E2813D8F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A35B59-ABDD-1721-8F43-E2DEA74DF884}"/>
              </a:ext>
            </a:extLst>
          </p:cNvPr>
          <p:cNvSpPr>
            <a:spLocks noGrp="1"/>
          </p:cNvSpPr>
          <p:nvPr>
            <p:ph type="sldNum" sz="quarter" idx="12"/>
          </p:nvPr>
        </p:nvSpPr>
        <p:spPr/>
        <p:txBody>
          <a:bodyPr/>
          <a:lstStyle/>
          <a:p>
            <a:fld id="{6CAC631D-3591-4B1F-90F0-5FA056C326BF}" type="slidenum">
              <a:rPr lang="en-US" smtClean="0"/>
              <a:pPr/>
              <a:t>‹#›</a:t>
            </a:fld>
            <a:endParaRPr lang="en-US"/>
          </a:p>
        </p:txBody>
      </p:sp>
    </p:spTree>
    <p:extLst>
      <p:ext uri="{BB962C8B-B14F-4D97-AF65-F5344CB8AC3E}">
        <p14:creationId xmlns:p14="http://schemas.microsoft.com/office/powerpoint/2010/main" val="2230331027"/>
      </p:ext>
    </p:extLst>
  </p:cSld>
  <p:clrMapOvr>
    <a:masterClrMapping/>
  </p:clrMapOvr>
  <p:transition>
    <p:dissolv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B53DF9-4B5A-7E77-EDA1-324E831AA0B6}"/>
              </a:ext>
            </a:extLst>
          </p:cNvPr>
          <p:cNvSpPr>
            <a:spLocks noGrp="1"/>
          </p:cNvSpPr>
          <p:nvPr>
            <p:ph type="dt" sz="half" idx="10"/>
          </p:nvPr>
        </p:nvSpPr>
        <p:spPr/>
        <p:txBody>
          <a:bodyPr/>
          <a:lstStyle/>
          <a:p>
            <a:fld id="{81B80BC0-3303-4A79-9D76-CA6CE4E2BA8B}" type="datetimeFigureOut">
              <a:rPr lang="en-US" smtClean="0"/>
              <a:pPr/>
              <a:t>7/29/2023</a:t>
            </a:fld>
            <a:endParaRPr lang="en-US"/>
          </a:p>
        </p:txBody>
      </p:sp>
      <p:sp>
        <p:nvSpPr>
          <p:cNvPr id="3" name="Footer Placeholder 2">
            <a:extLst>
              <a:ext uri="{FF2B5EF4-FFF2-40B4-BE49-F238E27FC236}">
                <a16:creationId xmlns:a16="http://schemas.microsoft.com/office/drawing/2014/main" id="{4ACCA66E-C149-D826-93EB-C4BEDFB74E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CB994C-71A4-E5DE-3EED-41A48F5E1098}"/>
              </a:ext>
            </a:extLst>
          </p:cNvPr>
          <p:cNvSpPr>
            <a:spLocks noGrp="1"/>
          </p:cNvSpPr>
          <p:nvPr>
            <p:ph type="sldNum" sz="quarter" idx="12"/>
          </p:nvPr>
        </p:nvSpPr>
        <p:spPr/>
        <p:txBody>
          <a:bodyPr/>
          <a:lstStyle/>
          <a:p>
            <a:fld id="{6CAC631D-3591-4B1F-90F0-5FA056C326BF}" type="slidenum">
              <a:rPr lang="en-US" smtClean="0"/>
              <a:pPr/>
              <a:t>‹#›</a:t>
            </a:fld>
            <a:endParaRPr lang="en-US"/>
          </a:p>
        </p:txBody>
      </p:sp>
    </p:spTree>
    <p:extLst>
      <p:ext uri="{BB962C8B-B14F-4D97-AF65-F5344CB8AC3E}">
        <p14:creationId xmlns:p14="http://schemas.microsoft.com/office/powerpoint/2010/main" val="2611691676"/>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0BC0-3303-4A79-9D76-CA6CE4E2BA8B}"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C631D-3591-4B1F-90F0-5FA056C326BF}" type="slidenum">
              <a:rPr lang="en-US" smtClean="0"/>
              <a:pPr/>
              <a:t>‹#›</a:t>
            </a:fld>
            <a:endParaRPr lang="en-US"/>
          </a:p>
        </p:txBody>
      </p:sp>
    </p:spTree>
  </p:cSld>
  <p:clrMapOvr>
    <a:masterClrMapping/>
  </p:clrMapOvr>
  <p:transition>
    <p:dissolv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1656-F5B8-60B1-A5DC-B3E9F2D5B04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252D0FA-E0EA-F52D-03EC-3E2FA9CE39C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821844-A211-12FE-9E0D-96D3077B3B6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7AD10EB-C7A1-EB20-2D75-ABCCCE08C101}"/>
              </a:ext>
            </a:extLst>
          </p:cNvPr>
          <p:cNvSpPr>
            <a:spLocks noGrp="1"/>
          </p:cNvSpPr>
          <p:nvPr>
            <p:ph type="dt" sz="half" idx="10"/>
          </p:nvPr>
        </p:nvSpPr>
        <p:spPr/>
        <p:txBody>
          <a:bodyPr/>
          <a:lstStyle/>
          <a:p>
            <a:fld id="{81B80BC0-3303-4A79-9D76-CA6CE4E2BA8B}" type="datetimeFigureOut">
              <a:rPr lang="en-US" smtClean="0"/>
              <a:pPr/>
              <a:t>7/29/2023</a:t>
            </a:fld>
            <a:endParaRPr lang="en-US"/>
          </a:p>
        </p:txBody>
      </p:sp>
      <p:sp>
        <p:nvSpPr>
          <p:cNvPr id="6" name="Footer Placeholder 5">
            <a:extLst>
              <a:ext uri="{FF2B5EF4-FFF2-40B4-BE49-F238E27FC236}">
                <a16:creationId xmlns:a16="http://schemas.microsoft.com/office/drawing/2014/main" id="{602BDEFA-5350-D11F-76D0-D73F54661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B2ECB-AAC6-B60A-4DEC-7F8A523517E0}"/>
              </a:ext>
            </a:extLst>
          </p:cNvPr>
          <p:cNvSpPr>
            <a:spLocks noGrp="1"/>
          </p:cNvSpPr>
          <p:nvPr>
            <p:ph type="sldNum" sz="quarter" idx="12"/>
          </p:nvPr>
        </p:nvSpPr>
        <p:spPr/>
        <p:txBody>
          <a:bodyPr/>
          <a:lstStyle/>
          <a:p>
            <a:fld id="{6CAC631D-3591-4B1F-90F0-5FA056C326BF}" type="slidenum">
              <a:rPr lang="en-US" smtClean="0"/>
              <a:pPr/>
              <a:t>‹#›</a:t>
            </a:fld>
            <a:endParaRPr lang="en-US"/>
          </a:p>
        </p:txBody>
      </p:sp>
    </p:spTree>
    <p:extLst>
      <p:ext uri="{BB962C8B-B14F-4D97-AF65-F5344CB8AC3E}">
        <p14:creationId xmlns:p14="http://schemas.microsoft.com/office/powerpoint/2010/main" val="1783171421"/>
      </p:ext>
    </p:extLst>
  </p:cSld>
  <p:clrMapOvr>
    <a:masterClrMapping/>
  </p:clrMapOvr>
  <p:transition>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3FB6-B363-A1ED-64A0-E4C3F18B8ED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D561857-ADC9-AE7D-6A5E-CC6FAC5ECBC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992BB39-8834-43B7-246D-13590498F77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29B3591-9EBD-5C82-B5A2-F0F10BAF8A0B}"/>
              </a:ext>
            </a:extLst>
          </p:cNvPr>
          <p:cNvSpPr>
            <a:spLocks noGrp="1"/>
          </p:cNvSpPr>
          <p:nvPr>
            <p:ph type="dt" sz="half" idx="10"/>
          </p:nvPr>
        </p:nvSpPr>
        <p:spPr/>
        <p:txBody>
          <a:bodyPr/>
          <a:lstStyle/>
          <a:p>
            <a:fld id="{81B80BC0-3303-4A79-9D76-CA6CE4E2BA8B}" type="datetimeFigureOut">
              <a:rPr lang="en-US" smtClean="0"/>
              <a:pPr/>
              <a:t>7/29/2023</a:t>
            </a:fld>
            <a:endParaRPr lang="en-US"/>
          </a:p>
        </p:txBody>
      </p:sp>
      <p:sp>
        <p:nvSpPr>
          <p:cNvPr id="6" name="Footer Placeholder 5">
            <a:extLst>
              <a:ext uri="{FF2B5EF4-FFF2-40B4-BE49-F238E27FC236}">
                <a16:creationId xmlns:a16="http://schemas.microsoft.com/office/drawing/2014/main" id="{7A309C9E-973F-5B71-F245-A4E9BE4CC0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04B031-66C9-901C-C79E-202D6A209C7E}"/>
              </a:ext>
            </a:extLst>
          </p:cNvPr>
          <p:cNvSpPr>
            <a:spLocks noGrp="1"/>
          </p:cNvSpPr>
          <p:nvPr>
            <p:ph type="sldNum" sz="quarter" idx="12"/>
          </p:nvPr>
        </p:nvSpPr>
        <p:spPr/>
        <p:txBody>
          <a:bodyPr/>
          <a:lstStyle/>
          <a:p>
            <a:fld id="{6CAC631D-3591-4B1F-90F0-5FA056C326BF}" type="slidenum">
              <a:rPr lang="en-US" smtClean="0"/>
              <a:pPr/>
              <a:t>‹#›</a:t>
            </a:fld>
            <a:endParaRPr lang="en-US"/>
          </a:p>
        </p:txBody>
      </p:sp>
    </p:spTree>
    <p:extLst>
      <p:ext uri="{BB962C8B-B14F-4D97-AF65-F5344CB8AC3E}">
        <p14:creationId xmlns:p14="http://schemas.microsoft.com/office/powerpoint/2010/main" val="561703009"/>
      </p:ext>
    </p:extLst>
  </p:cSld>
  <p:clrMapOvr>
    <a:masterClrMapping/>
  </p:clrMapOvr>
  <p:transition>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72AA3-1589-049F-9D26-681135BB41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A12C3F-8459-AE58-54C6-BEC93DB039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EEBC6-309C-42AC-B6C8-F1ED1DE5CCC4}"/>
              </a:ext>
            </a:extLst>
          </p:cNvPr>
          <p:cNvSpPr>
            <a:spLocks noGrp="1"/>
          </p:cNvSpPr>
          <p:nvPr>
            <p:ph type="dt" sz="half" idx="10"/>
          </p:nvPr>
        </p:nvSpPr>
        <p:spPr/>
        <p:txBody>
          <a:bodyPr/>
          <a:lstStyle/>
          <a:p>
            <a:fld id="{81B80BC0-3303-4A79-9D76-CA6CE4E2BA8B}" type="datetimeFigureOut">
              <a:rPr lang="en-US" smtClean="0"/>
              <a:pPr/>
              <a:t>7/29/2023</a:t>
            </a:fld>
            <a:endParaRPr lang="en-US"/>
          </a:p>
        </p:txBody>
      </p:sp>
      <p:sp>
        <p:nvSpPr>
          <p:cNvPr id="5" name="Footer Placeholder 4">
            <a:extLst>
              <a:ext uri="{FF2B5EF4-FFF2-40B4-BE49-F238E27FC236}">
                <a16:creationId xmlns:a16="http://schemas.microsoft.com/office/drawing/2014/main" id="{CE35EB43-D850-1351-29F9-554F4D534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6BA21-F2AD-B011-A20B-03112BBF15EA}"/>
              </a:ext>
            </a:extLst>
          </p:cNvPr>
          <p:cNvSpPr>
            <a:spLocks noGrp="1"/>
          </p:cNvSpPr>
          <p:nvPr>
            <p:ph type="sldNum" sz="quarter" idx="12"/>
          </p:nvPr>
        </p:nvSpPr>
        <p:spPr/>
        <p:txBody>
          <a:bodyPr/>
          <a:lstStyle/>
          <a:p>
            <a:fld id="{6CAC631D-3591-4B1F-90F0-5FA056C326BF}" type="slidenum">
              <a:rPr lang="en-US" smtClean="0"/>
              <a:pPr/>
              <a:t>‹#›</a:t>
            </a:fld>
            <a:endParaRPr lang="en-US"/>
          </a:p>
        </p:txBody>
      </p:sp>
    </p:spTree>
    <p:extLst>
      <p:ext uri="{BB962C8B-B14F-4D97-AF65-F5344CB8AC3E}">
        <p14:creationId xmlns:p14="http://schemas.microsoft.com/office/powerpoint/2010/main" val="1675581210"/>
      </p:ext>
    </p:extLst>
  </p:cSld>
  <p:clrMapOvr>
    <a:masterClrMapping/>
  </p:clrMapOvr>
  <p:transition>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451C09-1A6A-4CD4-00C5-7330283F2AFE}"/>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0BFC73-AF49-B7AB-C23B-19A1C90FEE53}"/>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62FCD-0051-71D9-0644-471434AAEBE8}"/>
              </a:ext>
            </a:extLst>
          </p:cNvPr>
          <p:cNvSpPr>
            <a:spLocks noGrp="1"/>
          </p:cNvSpPr>
          <p:nvPr>
            <p:ph type="dt" sz="half" idx="10"/>
          </p:nvPr>
        </p:nvSpPr>
        <p:spPr/>
        <p:txBody>
          <a:bodyPr/>
          <a:lstStyle/>
          <a:p>
            <a:fld id="{81B80BC0-3303-4A79-9D76-CA6CE4E2BA8B}" type="datetimeFigureOut">
              <a:rPr lang="en-US" smtClean="0"/>
              <a:pPr/>
              <a:t>7/29/2023</a:t>
            </a:fld>
            <a:endParaRPr lang="en-US"/>
          </a:p>
        </p:txBody>
      </p:sp>
      <p:sp>
        <p:nvSpPr>
          <p:cNvPr id="5" name="Footer Placeholder 4">
            <a:extLst>
              <a:ext uri="{FF2B5EF4-FFF2-40B4-BE49-F238E27FC236}">
                <a16:creationId xmlns:a16="http://schemas.microsoft.com/office/drawing/2014/main" id="{3C940ECC-BE37-6C7C-C21C-2B5ABE9E4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A5629-4D5A-4585-A085-6423EF519607}"/>
              </a:ext>
            </a:extLst>
          </p:cNvPr>
          <p:cNvSpPr>
            <a:spLocks noGrp="1"/>
          </p:cNvSpPr>
          <p:nvPr>
            <p:ph type="sldNum" sz="quarter" idx="12"/>
          </p:nvPr>
        </p:nvSpPr>
        <p:spPr/>
        <p:txBody>
          <a:bodyPr/>
          <a:lstStyle/>
          <a:p>
            <a:fld id="{6CAC631D-3591-4B1F-90F0-5FA056C326BF}" type="slidenum">
              <a:rPr lang="en-US" smtClean="0"/>
              <a:pPr/>
              <a:t>‹#›</a:t>
            </a:fld>
            <a:endParaRPr lang="en-US"/>
          </a:p>
        </p:txBody>
      </p:sp>
    </p:spTree>
    <p:extLst>
      <p:ext uri="{BB962C8B-B14F-4D97-AF65-F5344CB8AC3E}">
        <p14:creationId xmlns:p14="http://schemas.microsoft.com/office/powerpoint/2010/main" val="4277808751"/>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B80BC0-3303-4A79-9D76-CA6CE4E2BA8B}" type="datetimeFigureOut">
              <a:rPr lang="en-US" smtClean="0"/>
              <a:pPr/>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C631D-3591-4B1F-90F0-5FA056C326BF}" type="slidenum">
              <a:rPr lang="en-US" smtClean="0"/>
              <a:pPr/>
              <a:t>‹#›</a:t>
            </a:fld>
            <a:endParaRPr lang="en-US"/>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B80BC0-3303-4A79-9D76-CA6CE4E2BA8B}" type="datetimeFigureOut">
              <a:rPr lang="en-US" smtClean="0"/>
              <a:pPr/>
              <a:t>7/29/2023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C631D-3591-4B1F-90F0-5FA056C326BF}" type="slidenum">
              <a:rPr lang="en-US" smtClean="0"/>
              <a:pPr/>
              <a:t>‹#›</a:t>
            </a:fld>
            <a:endParaRPr lang="en-US"/>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B80BC0-3303-4A79-9D76-CA6CE4E2BA8B}" type="datetimeFigureOut">
              <a:rPr lang="en-US" smtClean="0"/>
              <a:pPr/>
              <a:t>7/29/2023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C631D-3591-4B1F-90F0-5FA056C326BF}" type="slidenum">
              <a:rPr lang="en-US" smtClean="0"/>
              <a:pPr/>
              <a:t>‹#›</a:t>
            </a:fld>
            <a:endParaRPr lang="en-US"/>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80BC0-3303-4A79-9D76-CA6CE4E2BA8B}"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AC631D-3591-4B1F-90F0-5FA056C326BF}" type="slidenum">
              <a:rPr lang="en-US" smtClean="0"/>
              <a:pPr/>
              <a:t>‹#›</a:t>
            </a:fld>
            <a:endParaRPr lang="en-US"/>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0BC0-3303-4A79-9D76-CA6CE4E2BA8B}" type="datetimeFigureOut">
              <a:rPr lang="en-US" smtClean="0"/>
              <a:pPr/>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C631D-3591-4B1F-90F0-5FA056C326BF}" type="slidenum">
              <a:rPr lang="en-US" smtClean="0"/>
              <a:pPr/>
              <a:t>‹#›</a:t>
            </a:fld>
            <a:endParaRPr lang="en-US"/>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0BC0-3303-4A79-9D76-CA6CE4E2BA8B}" type="datetimeFigureOut">
              <a:rPr lang="en-US" smtClean="0"/>
              <a:pPr/>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C631D-3591-4B1F-90F0-5FA056C326BF}" type="slidenum">
              <a:rPr lang="en-US" smtClean="0"/>
              <a:pPr/>
              <a:t>‹#›</a:t>
            </a:fld>
            <a:endParaRPr lang="en-US"/>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80BC0-3303-4A79-9D76-CA6CE4E2BA8B}" type="datetimeFigureOut">
              <a:rPr lang="en-US" smtClean="0"/>
              <a:pPr/>
              <a:t>7/29/2023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C631D-3591-4B1F-90F0-5FA056C326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4B0FBD9-BD80-4EDE-9800-1A0DB72767DC}" type="datetime1">
              <a:rPr lang="en-IN" smtClean="0"/>
              <a:t>29-07-2023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a:t>EE6811 - Project Work</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42FFE1-94B0-4287-A752-920DDDD3DDFF}" type="slidenum">
              <a:rPr lang="en-IN" smtClean="0"/>
              <a:t>‹#›</a:t>
            </a:fld>
            <a:endParaRPr lang="en-IN"/>
          </a:p>
        </p:txBody>
      </p:sp>
    </p:spTree>
    <p:extLst>
      <p:ext uri="{BB962C8B-B14F-4D97-AF65-F5344CB8AC3E}">
        <p14:creationId xmlns:p14="http://schemas.microsoft.com/office/powerpoint/2010/main" val="3804919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82438A-E602-E6D3-CA16-F0EA986E9FF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3C8D6B-C135-667B-A7BA-6EB9B39A0AF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B4C6D-2B76-7499-6DDD-4221A15555D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1B80BC0-3303-4A79-9D76-CA6CE4E2BA8B}" type="datetimeFigureOut">
              <a:rPr lang="en-US" smtClean="0"/>
              <a:pPr/>
              <a:t>7/29/2023</a:t>
            </a:fld>
            <a:endParaRPr lang="en-US"/>
          </a:p>
        </p:txBody>
      </p:sp>
      <p:sp>
        <p:nvSpPr>
          <p:cNvPr id="5" name="Footer Placeholder 4">
            <a:extLst>
              <a:ext uri="{FF2B5EF4-FFF2-40B4-BE49-F238E27FC236}">
                <a16:creationId xmlns:a16="http://schemas.microsoft.com/office/drawing/2014/main" id="{3D6B6E32-E037-8269-F75E-2DB510719D5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82140-8877-8F4E-3BDC-6CDD945D872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AC631D-3591-4B1F-90F0-5FA056C326BF}" type="slidenum">
              <a:rPr lang="en-US" smtClean="0"/>
              <a:pPr/>
              <a:t>‹#›</a:t>
            </a:fld>
            <a:endParaRPr lang="en-US"/>
          </a:p>
        </p:txBody>
      </p:sp>
    </p:spTree>
    <p:extLst>
      <p:ext uri="{BB962C8B-B14F-4D97-AF65-F5344CB8AC3E}">
        <p14:creationId xmlns:p14="http://schemas.microsoft.com/office/powerpoint/2010/main" val="41244028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dissolv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zigbee.org/" TargetMode="External"/><Relationship Id="rId2" Type="http://schemas.openxmlformats.org/officeDocument/2006/relationships/hyperlink" Target="http://www.ijert.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graphicFrame>
        <p:nvGraphicFramePr>
          <p:cNvPr id="22" name="Google Shape;22;p1"/>
          <p:cNvGraphicFramePr/>
          <p:nvPr/>
        </p:nvGraphicFramePr>
        <p:xfrm>
          <a:off x="1642774" y="974309"/>
          <a:ext cx="5940656" cy="800100"/>
        </p:xfrm>
        <a:graphic>
          <a:graphicData uri="http://schemas.openxmlformats.org/drawingml/2006/table">
            <a:tbl>
              <a:tblPr>
                <a:noFill/>
              </a:tblPr>
              <a:tblGrid>
                <a:gridCol w="5940656">
                  <a:extLst>
                    <a:ext uri="{9D8B030D-6E8A-4147-A177-3AD203B41FA5}">
                      <a16:colId xmlns:a16="http://schemas.microsoft.com/office/drawing/2014/main" val="20000"/>
                    </a:ext>
                  </a:extLst>
                </a:gridCol>
              </a:tblGrid>
              <a:tr h="800100">
                <a:tc>
                  <a:txBody>
                    <a:bodyPr/>
                    <a:lstStyle/>
                    <a:p>
                      <a:pPr marL="0" marR="0" lvl="0" indent="0" algn="ctr" rtl="0">
                        <a:lnSpc>
                          <a:spcPct val="120000"/>
                        </a:lnSpc>
                        <a:spcBef>
                          <a:spcPts val="0"/>
                        </a:spcBef>
                        <a:spcAft>
                          <a:spcPts val="0"/>
                        </a:spcAft>
                        <a:buNone/>
                        <a:defRPr sz="1400" u="none" strike="noStrike" cap="none"/>
                      </a:pPr>
                      <a:r>
                        <a:rPr lang="en-US" sz="2400" b="1" u="none" strike="noStrike" cap="none">
                          <a:solidFill>
                            <a:srgbClr val="960E25"/>
                          </a:solidFill>
                          <a:latin typeface="Arial"/>
                          <a:ea typeface="Arial"/>
                          <a:cs typeface="Arial"/>
                          <a:sym typeface="Arial"/>
                        </a:rPr>
                        <a:t>K</a:t>
                      </a:r>
                      <a:r>
                        <a:rPr lang="en-US" sz="2100" b="1" u="none" strike="noStrike" cap="none">
                          <a:solidFill>
                            <a:srgbClr val="7F6000"/>
                          </a:solidFill>
                          <a:latin typeface="Arial"/>
                          <a:ea typeface="Arial"/>
                          <a:cs typeface="Arial"/>
                          <a:sym typeface="Arial"/>
                        </a:rPr>
                        <a:t>NOWLEDGE </a:t>
                      </a:r>
                      <a:r>
                        <a:rPr lang="en-US" sz="2400" b="1" u="none" strike="noStrike" cap="none">
                          <a:solidFill>
                            <a:srgbClr val="960E25"/>
                          </a:solidFill>
                          <a:latin typeface="Arial"/>
                          <a:ea typeface="Arial"/>
                          <a:cs typeface="Arial"/>
                          <a:sym typeface="Arial"/>
                        </a:rPr>
                        <a:t>I</a:t>
                      </a:r>
                      <a:r>
                        <a:rPr lang="en-US" sz="2100" b="1" u="none" strike="noStrike" cap="none">
                          <a:solidFill>
                            <a:srgbClr val="7F6000"/>
                          </a:solidFill>
                          <a:latin typeface="Arial"/>
                          <a:ea typeface="Arial"/>
                          <a:cs typeface="Arial"/>
                          <a:sym typeface="Arial"/>
                        </a:rPr>
                        <a:t>NSTITUTE </a:t>
                      </a:r>
                      <a:r>
                        <a:rPr lang="en-US" sz="2400" b="1" u="none" strike="noStrike" cap="none">
                          <a:solidFill>
                            <a:srgbClr val="960E25"/>
                          </a:solidFill>
                          <a:latin typeface="Arial"/>
                          <a:ea typeface="Arial"/>
                          <a:cs typeface="Arial"/>
                          <a:sym typeface="Arial"/>
                        </a:rPr>
                        <a:t>O</a:t>
                      </a:r>
                      <a:r>
                        <a:rPr lang="en-US" sz="2100" b="1" u="none" strike="noStrike" cap="none">
                          <a:solidFill>
                            <a:srgbClr val="7F6000"/>
                          </a:solidFill>
                          <a:latin typeface="Arial"/>
                          <a:ea typeface="Arial"/>
                          <a:cs typeface="Arial"/>
                          <a:sym typeface="Arial"/>
                        </a:rPr>
                        <a:t>F </a:t>
                      </a:r>
                      <a:r>
                        <a:rPr lang="en-US" sz="2400" b="1" u="none" strike="noStrike" cap="none">
                          <a:solidFill>
                            <a:srgbClr val="960E25"/>
                          </a:solidFill>
                          <a:latin typeface="Arial"/>
                          <a:ea typeface="Arial"/>
                          <a:cs typeface="Arial"/>
                          <a:sym typeface="Arial"/>
                        </a:rPr>
                        <a:t>T</a:t>
                      </a:r>
                      <a:r>
                        <a:rPr lang="en-US" sz="2100" b="1" u="none" strike="noStrike" cap="none">
                          <a:solidFill>
                            <a:srgbClr val="7F6000"/>
                          </a:solidFill>
                          <a:latin typeface="Arial"/>
                          <a:ea typeface="Arial"/>
                          <a:cs typeface="Arial"/>
                          <a:sym typeface="Arial"/>
                        </a:rPr>
                        <a:t>ECHNOLOGY</a:t>
                      </a:r>
                      <a:endParaRPr sz="1100" b="1" u="none" strike="noStrike" cap="none">
                        <a:solidFill>
                          <a:srgbClr val="7F6000"/>
                        </a:solidFill>
                        <a:latin typeface="Arial"/>
                        <a:ea typeface="Arial"/>
                        <a:cs typeface="Arial"/>
                        <a:sym typeface="Arial"/>
                      </a:endParaRPr>
                    </a:p>
                    <a:p>
                      <a:pPr marL="0" marR="0" lvl="0" indent="0" algn="ctr" rtl="0">
                        <a:lnSpc>
                          <a:spcPct val="100000"/>
                        </a:lnSpc>
                        <a:spcBef>
                          <a:spcPts val="0"/>
                        </a:spcBef>
                        <a:spcAft>
                          <a:spcPts val="0"/>
                        </a:spcAft>
                        <a:buNone/>
                        <a:defRPr sz="1400" u="none" strike="noStrike" cap="none"/>
                      </a:pPr>
                      <a:r>
                        <a:rPr lang="en-US" sz="1500" b="1" u="none" strike="noStrike" cap="none">
                          <a:solidFill>
                            <a:srgbClr val="002060"/>
                          </a:solidFill>
                          <a:effectLst>
                            <a:outerShdw blurRad="38100" dist="38100" dir="2700000" algn="tl">
                              <a:srgbClr val="000000">
                                <a:alpha val="43137"/>
                              </a:srgbClr>
                            </a:outerShdw>
                          </a:effectLst>
                          <a:latin typeface="Arial"/>
                          <a:ea typeface="Arial"/>
                          <a:cs typeface="Arial"/>
                          <a:sym typeface="Arial"/>
                        </a:rPr>
                        <a:t>Department of Electrical and Electronics Engineering </a:t>
                      </a:r>
                      <a:endParaRPr sz="1500" b="1" u="none" strike="noStrike" cap="none">
                        <a:solidFill>
                          <a:srgbClr val="002060"/>
                        </a:solidFill>
                        <a:effectLst>
                          <a:outerShdw blurRad="38100" dist="38100" dir="2700000" algn="tl">
                            <a:srgbClr val="000000">
                              <a:alpha val="43137"/>
                            </a:srgbClr>
                          </a:outerShdw>
                        </a:effectLst>
                        <a:latin typeface="Arial"/>
                        <a:ea typeface="Arial"/>
                        <a:cs typeface="Arial"/>
                        <a:sym typeface="Arial"/>
                      </a:endParaRPr>
                    </a:p>
                  </a:txBody>
                  <a:tcPr marL="85725" marR="8572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23" name="Google Shape;23;p1" descr="D:\Education\carrier\KIOT\Logo\KIOT Collage Logos 1.5 X 1.5.jpg"/>
          <p:cNvPicPr preferRelativeResize="0"/>
          <p:nvPr/>
        </p:nvPicPr>
        <p:blipFill rotWithShape="1">
          <a:blip r:embed="rId2">
            <a:alphaModFix/>
          </a:blip>
          <a:srcRect/>
          <a:stretch/>
        </p:blipFill>
        <p:spPr>
          <a:xfrm>
            <a:off x="7702383" y="979758"/>
            <a:ext cx="818964" cy="818964"/>
          </a:xfrm>
          <a:prstGeom prst="rect">
            <a:avLst/>
          </a:prstGeom>
          <a:noFill/>
          <a:ln>
            <a:noFill/>
          </a:ln>
        </p:spPr>
      </p:pic>
      <p:pic>
        <p:nvPicPr>
          <p:cNvPr id="24" name="Google Shape;24;p1"/>
          <p:cNvPicPr preferRelativeResize="0"/>
          <p:nvPr/>
        </p:nvPicPr>
        <p:blipFill rotWithShape="1">
          <a:blip r:embed="rId3">
            <a:alphaModFix/>
          </a:blip>
          <a:srcRect/>
          <a:stretch/>
        </p:blipFill>
        <p:spPr>
          <a:xfrm>
            <a:off x="495331" y="960166"/>
            <a:ext cx="931280" cy="858149"/>
          </a:xfrm>
          <a:prstGeom prst="rect">
            <a:avLst/>
          </a:prstGeom>
          <a:noFill/>
          <a:ln>
            <a:noFill/>
          </a:ln>
        </p:spPr>
      </p:pic>
      <p:sp>
        <p:nvSpPr>
          <p:cNvPr id="27" name="Google Shape;27;p1"/>
          <p:cNvSpPr txBox="1"/>
          <p:nvPr/>
        </p:nvSpPr>
        <p:spPr>
          <a:xfrm>
            <a:off x="2150024" y="2472210"/>
            <a:ext cx="4293000" cy="392385"/>
          </a:xfrm>
          <a:prstGeom prst="rect">
            <a:avLst/>
          </a:prstGeom>
          <a:noFill/>
          <a:ln>
            <a:noFill/>
          </a:ln>
        </p:spPr>
        <p:txBody>
          <a:bodyPr spcFirstLastPara="1" wrap="square" lIns="68569" tIns="34275" rIns="68569" bIns="34275" anchor="t" anchorCtr="0">
            <a:spAutoFit/>
          </a:bodyPr>
          <a:lstStyle/>
          <a:p>
            <a:pPr algn="ctr" defTabSz="685800"/>
            <a:r>
              <a:rPr lang="en-US" sz="2100" dirty="0">
                <a:solidFill>
                  <a:prstClr val="black"/>
                </a:solidFill>
                <a:latin typeface="Cambria"/>
                <a:ea typeface="Cambria"/>
                <a:cs typeface="Cambria"/>
                <a:sym typeface="Cambria"/>
              </a:rPr>
              <a:t>Smart Irrigation System Using IOT</a:t>
            </a:r>
            <a:endParaRPr sz="2100" dirty="0">
              <a:solidFill>
                <a:prstClr val="black"/>
              </a:solidFill>
              <a:latin typeface="Cambria"/>
              <a:ea typeface="Cambria"/>
              <a:cs typeface="Cambria"/>
              <a:sym typeface="Cambria"/>
            </a:endParaRPr>
          </a:p>
        </p:txBody>
      </p:sp>
      <p:sp>
        <p:nvSpPr>
          <p:cNvPr id="28" name="Google Shape;28;p1"/>
          <p:cNvSpPr txBox="1"/>
          <p:nvPr/>
        </p:nvSpPr>
        <p:spPr>
          <a:xfrm>
            <a:off x="23606" y="3653744"/>
            <a:ext cx="2191500" cy="283500"/>
          </a:xfrm>
          <a:prstGeom prst="rect">
            <a:avLst/>
          </a:prstGeom>
          <a:noFill/>
          <a:ln>
            <a:noFill/>
          </a:ln>
        </p:spPr>
        <p:txBody>
          <a:bodyPr spcFirstLastPara="1" wrap="square" lIns="68569" tIns="34275" rIns="68569" bIns="34275" anchor="t" anchorCtr="0">
            <a:normAutofit fontScale="92500" lnSpcReduction="10000"/>
          </a:bodyPr>
          <a:lstStyle/>
          <a:p>
            <a:pPr algn="ctr" defTabSz="685800">
              <a:lnSpc>
                <a:spcPct val="90000"/>
              </a:lnSpc>
              <a:buClr>
                <a:prstClr val="black"/>
              </a:buClr>
              <a:buSzPct val="100000"/>
            </a:pPr>
            <a:r>
              <a:rPr lang="en-US">
                <a:solidFill>
                  <a:prstClr val="black"/>
                </a:solidFill>
                <a:latin typeface="Times New Roman"/>
                <a:ea typeface="Times New Roman"/>
                <a:cs typeface="Times New Roman"/>
                <a:sym typeface="Times New Roman"/>
              </a:rPr>
              <a:t> </a:t>
            </a:r>
            <a:r>
              <a:rPr lang="en-US" u="sng">
                <a:solidFill>
                  <a:prstClr val="black"/>
                </a:solidFill>
                <a:latin typeface="Times New Roman"/>
                <a:ea typeface="Times New Roman"/>
                <a:cs typeface="Times New Roman"/>
                <a:sym typeface="Times New Roman"/>
              </a:rPr>
              <a:t>TEAM MEMBERS</a:t>
            </a:r>
            <a:endParaRPr u="sng">
              <a:solidFill>
                <a:prstClr val="black"/>
              </a:solidFill>
              <a:latin typeface="Times New Roman"/>
              <a:ea typeface="Times New Roman"/>
              <a:cs typeface="Times New Roman"/>
              <a:sym typeface="Times New Roman"/>
            </a:endParaRPr>
          </a:p>
        </p:txBody>
      </p:sp>
      <p:sp>
        <p:nvSpPr>
          <p:cNvPr id="29" name="Google Shape;29;p1"/>
          <p:cNvSpPr txBox="1"/>
          <p:nvPr/>
        </p:nvSpPr>
        <p:spPr>
          <a:xfrm>
            <a:off x="229369" y="3600011"/>
            <a:ext cx="3303225" cy="2168100"/>
          </a:xfrm>
          <a:prstGeom prst="rect">
            <a:avLst/>
          </a:prstGeom>
          <a:noFill/>
          <a:ln>
            <a:noFill/>
          </a:ln>
        </p:spPr>
        <p:txBody>
          <a:bodyPr spcFirstLastPara="1" wrap="square" lIns="68569" tIns="34275" rIns="68569" bIns="34275" anchor="t" anchorCtr="0">
            <a:noAutofit/>
          </a:bodyPr>
          <a:lstStyle/>
          <a:p>
            <a:pPr marL="171450" indent="-171450" defTabSz="685800">
              <a:lnSpc>
                <a:spcPct val="90000"/>
              </a:lnSpc>
              <a:buClr>
                <a:prstClr val="black"/>
              </a:buClr>
              <a:buSzPts val="1800"/>
            </a:pPr>
            <a:endParaRPr sz="1350" dirty="0">
              <a:solidFill>
                <a:prstClr val="black"/>
              </a:solidFill>
              <a:latin typeface="Cambria"/>
              <a:ea typeface="Cambria"/>
              <a:cs typeface="Cambria"/>
              <a:sym typeface="Cambria"/>
            </a:endParaRPr>
          </a:p>
          <a:p>
            <a:pPr marL="171450" indent="-171450" defTabSz="685800">
              <a:lnSpc>
                <a:spcPct val="90000"/>
              </a:lnSpc>
              <a:spcBef>
                <a:spcPts val="750"/>
              </a:spcBef>
              <a:buClr>
                <a:prstClr val="black"/>
              </a:buClr>
              <a:buSzPts val="1800"/>
            </a:pPr>
            <a:endParaRPr sz="1350" dirty="0">
              <a:solidFill>
                <a:prstClr val="black"/>
              </a:solidFill>
              <a:latin typeface="Calibri"/>
            </a:endParaRPr>
          </a:p>
          <a:p>
            <a:pPr marL="171450" indent="-171450" defTabSz="685800">
              <a:lnSpc>
                <a:spcPct val="90000"/>
              </a:lnSpc>
              <a:spcBef>
                <a:spcPts val="750"/>
              </a:spcBef>
              <a:buClr>
                <a:prstClr val="black"/>
              </a:buClr>
              <a:buSzPts val="1800"/>
            </a:pPr>
            <a:r>
              <a:rPr lang="en-US" sz="1350" dirty="0">
                <a:solidFill>
                  <a:prstClr val="black"/>
                </a:solidFill>
                <a:latin typeface="Cambria"/>
                <a:ea typeface="Cambria"/>
                <a:cs typeface="Cambria"/>
                <a:sym typeface="Cambria"/>
              </a:rPr>
              <a:t>Sivasankar C 	 611220105033</a:t>
            </a:r>
            <a:endParaRPr sz="1350" dirty="0">
              <a:solidFill>
                <a:prstClr val="black"/>
              </a:solidFill>
              <a:latin typeface="Calibri"/>
            </a:endParaRPr>
          </a:p>
          <a:p>
            <a:pPr marL="171450" indent="-171450" defTabSz="685800">
              <a:lnSpc>
                <a:spcPct val="90000"/>
              </a:lnSpc>
              <a:spcBef>
                <a:spcPts val="750"/>
              </a:spcBef>
              <a:buClr>
                <a:prstClr val="black"/>
              </a:buClr>
              <a:buSzPts val="1800"/>
            </a:pPr>
            <a:r>
              <a:rPr lang="en-US" sz="1350" dirty="0">
                <a:solidFill>
                  <a:prstClr val="black"/>
                </a:solidFill>
                <a:latin typeface="Cambria"/>
                <a:ea typeface="Cambria"/>
                <a:cs typeface="Cambria"/>
                <a:sym typeface="Cambria"/>
              </a:rPr>
              <a:t>Dinesh Kumar P 	 611220105008</a:t>
            </a:r>
            <a:endParaRPr sz="1350" dirty="0">
              <a:solidFill>
                <a:prstClr val="black"/>
              </a:solidFill>
              <a:latin typeface="Calibri"/>
            </a:endParaRPr>
          </a:p>
          <a:p>
            <a:pPr marL="171450" indent="-171450" defTabSz="685800">
              <a:lnSpc>
                <a:spcPct val="90000"/>
              </a:lnSpc>
              <a:spcBef>
                <a:spcPts val="750"/>
              </a:spcBef>
              <a:buClr>
                <a:prstClr val="black"/>
              </a:buClr>
              <a:buSzPts val="1800"/>
            </a:pPr>
            <a:r>
              <a:rPr lang="en-US" sz="1350" dirty="0">
                <a:solidFill>
                  <a:prstClr val="black"/>
                </a:solidFill>
                <a:latin typeface="Cambria"/>
                <a:ea typeface="Cambria"/>
                <a:cs typeface="Cambria"/>
                <a:sym typeface="Cambria"/>
              </a:rPr>
              <a:t>Jayaganth T 	 611220105015</a:t>
            </a:r>
            <a:endParaRPr sz="1350" dirty="0">
              <a:solidFill>
                <a:prstClr val="black"/>
              </a:solidFill>
              <a:latin typeface="Calibri"/>
            </a:endParaRPr>
          </a:p>
          <a:p>
            <a:pPr marL="171450" indent="-171450" defTabSz="685800">
              <a:lnSpc>
                <a:spcPct val="90000"/>
              </a:lnSpc>
              <a:spcBef>
                <a:spcPts val="750"/>
              </a:spcBef>
              <a:buClr>
                <a:prstClr val="black"/>
              </a:buClr>
              <a:buSzPts val="1800"/>
            </a:pPr>
            <a:endParaRPr sz="1350" dirty="0">
              <a:solidFill>
                <a:prstClr val="black"/>
              </a:solidFill>
              <a:latin typeface="Cambria"/>
              <a:ea typeface="Cambria"/>
              <a:cs typeface="Cambria"/>
              <a:sym typeface="Cambria"/>
            </a:endParaRPr>
          </a:p>
          <a:p>
            <a:pPr marL="171450" indent="-171450" defTabSz="685800">
              <a:lnSpc>
                <a:spcPct val="90000"/>
              </a:lnSpc>
              <a:spcBef>
                <a:spcPts val="750"/>
              </a:spcBef>
              <a:buClr>
                <a:prstClr val="black"/>
              </a:buClr>
              <a:buSzPts val="1800"/>
            </a:pPr>
            <a:endParaRPr sz="1350" dirty="0">
              <a:solidFill>
                <a:prstClr val="black"/>
              </a:solidFill>
              <a:latin typeface="Cambria"/>
              <a:ea typeface="Cambria"/>
              <a:cs typeface="Cambria"/>
              <a:sym typeface="Cambria"/>
            </a:endParaRPr>
          </a:p>
          <a:p>
            <a:pPr marL="171450" indent="-171450" defTabSz="685800">
              <a:lnSpc>
                <a:spcPct val="90000"/>
              </a:lnSpc>
              <a:spcBef>
                <a:spcPts val="750"/>
              </a:spcBef>
              <a:buClr>
                <a:prstClr val="black"/>
              </a:buClr>
              <a:buSzPts val="1800"/>
            </a:pPr>
            <a:endParaRPr sz="1350" dirty="0">
              <a:solidFill>
                <a:prstClr val="black"/>
              </a:solidFill>
              <a:latin typeface="Cambria"/>
              <a:ea typeface="Cambria"/>
              <a:cs typeface="Cambria"/>
              <a:sym typeface="Cambria"/>
            </a:endParaRPr>
          </a:p>
        </p:txBody>
      </p:sp>
      <p:sp>
        <p:nvSpPr>
          <p:cNvPr id="30" name="Google Shape;30;p1"/>
          <p:cNvSpPr txBox="1"/>
          <p:nvPr/>
        </p:nvSpPr>
        <p:spPr>
          <a:xfrm>
            <a:off x="5138548" y="3737481"/>
            <a:ext cx="2274075" cy="324000"/>
          </a:xfrm>
          <a:prstGeom prst="rect">
            <a:avLst/>
          </a:prstGeom>
          <a:noFill/>
          <a:ln>
            <a:noFill/>
          </a:ln>
        </p:spPr>
        <p:txBody>
          <a:bodyPr spcFirstLastPara="1" wrap="square" lIns="68569" tIns="34275" rIns="68569" bIns="34275" anchor="t" anchorCtr="0">
            <a:normAutofit fontScale="77500" lnSpcReduction="20000"/>
          </a:bodyPr>
          <a:lstStyle/>
          <a:p>
            <a:pPr algn="ctr" defTabSz="685800">
              <a:lnSpc>
                <a:spcPct val="90000"/>
              </a:lnSpc>
              <a:buClr>
                <a:prstClr val="black"/>
              </a:buClr>
              <a:buSzPct val="100000"/>
            </a:pPr>
            <a:r>
              <a:rPr lang="en-US" sz="2100" u="sng">
                <a:solidFill>
                  <a:prstClr val="black"/>
                </a:solidFill>
                <a:latin typeface="Cambria"/>
                <a:ea typeface="Cambria"/>
                <a:cs typeface="Cambria"/>
                <a:sym typeface="Cambria"/>
              </a:rPr>
              <a:t>PROJECT SUPERVISOR </a:t>
            </a:r>
            <a:endParaRPr sz="2100" u="sng">
              <a:solidFill>
                <a:prstClr val="black"/>
              </a:solidFill>
              <a:latin typeface="Cambria"/>
              <a:ea typeface="Cambria"/>
              <a:cs typeface="Cambria"/>
              <a:sym typeface="Cambria"/>
            </a:endParaRPr>
          </a:p>
        </p:txBody>
      </p:sp>
      <p:sp>
        <p:nvSpPr>
          <p:cNvPr id="31" name="Google Shape;31;p1"/>
          <p:cNvSpPr txBox="1"/>
          <p:nvPr/>
        </p:nvSpPr>
        <p:spPr>
          <a:xfrm>
            <a:off x="5212575" y="4034742"/>
            <a:ext cx="3462759" cy="1823175"/>
          </a:xfrm>
          <a:prstGeom prst="rect">
            <a:avLst/>
          </a:prstGeom>
          <a:noFill/>
          <a:ln>
            <a:noFill/>
          </a:ln>
        </p:spPr>
        <p:txBody>
          <a:bodyPr spcFirstLastPara="1" wrap="square" lIns="68569" tIns="34275" rIns="68569" bIns="34275" anchor="t" anchorCtr="0">
            <a:noAutofit/>
          </a:bodyPr>
          <a:lstStyle/>
          <a:p>
            <a:pPr marL="192881" indent="-192881" algn="just" defTabSz="685800">
              <a:buClr>
                <a:srgbClr val="000000"/>
              </a:buClr>
              <a:buSzPts val="1800"/>
            </a:pPr>
            <a:r>
              <a:rPr lang="en-US" sz="1350" dirty="0">
                <a:solidFill>
                  <a:srgbClr val="000000"/>
                </a:solidFill>
                <a:latin typeface="Times New Roman"/>
                <a:ea typeface="Times New Roman"/>
                <a:cs typeface="Times New Roman"/>
                <a:sym typeface="Times New Roman"/>
              </a:rPr>
              <a:t>Dr.P.A.Gowrisankar, </a:t>
            </a:r>
            <a:endParaRPr sz="1350" dirty="0">
              <a:solidFill>
                <a:prstClr val="black"/>
              </a:solidFill>
              <a:latin typeface="Calibri"/>
            </a:endParaRPr>
          </a:p>
          <a:p>
            <a:pPr marL="192881" indent="-192881" algn="just" defTabSz="685800">
              <a:spcBef>
                <a:spcPts val="270"/>
              </a:spcBef>
              <a:buClr>
                <a:srgbClr val="000000"/>
              </a:buClr>
              <a:buSzPts val="1800"/>
            </a:pPr>
            <a:r>
              <a:rPr lang="en-US" sz="1350" dirty="0">
                <a:solidFill>
                  <a:srgbClr val="000000"/>
                </a:solidFill>
                <a:latin typeface="Times New Roman"/>
                <a:ea typeface="Times New Roman"/>
                <a:cs typeface="Times New Roman"/>
                <a:sym typeface="Times New Roman"/>
              </a:rPr>
              <a:t>Associate Professor</a:t>
            </a:r>
            <a:endParaRPr sz="1350" dirty="0">
              <a:solidFill>
                <a:prstClr val="black"/>
              </a:solidFill>
              <a:latin typeface="Calibri"/>
            </a:endParaRPr>
          </a:p>
          <a:p>
            <a:pPr marL="192881" indent="-192881" algn="just" defTabSz="685800">
              <a:spcBef>
                <a:spcPts val="270"/>
              </a:spcBef>
              <a:buClr>
                <a:srgbClr val="000000"/>
              </a:buClr>
              <a:buSzPts val="1800"/>
            </a:pPr>
            <a:r>
              <a:rPr lang="en-US" sz="1350" dirty="0">
                <a:solidFill>
                  <a:srgbClr val="000000"/>
                </a:solidFill>
                <a:latin typeface="Times New Roman"/>
                <a:ea typeface="Times New Roman"/>
                <a:cs typeface="Times New Roman"/>
                <a:sym typeface="Times New Roman"/>
              </a:rPr>
              <a:t>Department Of Electrical &amp; Electronics Engineering</a:t>
            </a:r>
            <a:endParaRPr sz="1350" dirty="0">
              <a:solidFill>
                <a:srgbClr val="000000"/>
              </a:solidFill>
              <a:latin typeface="Times New Roman"/>
              <a:ea typeface="Times New Roman"/>
              <a:cs typeface="Times New Roman"/>
              <a:sym typeface="Times New Roman"/>
            </a:endParaRPr>
          </a:p>
          <a:p>
            <a:pPr marL="192881" indent="-192881" algn="just" defTabSz="685800">
              <a:spcBef>
                <a:spcPts val="270"/>
              </a:spcBef>
              <a:buClr>
                <a:srgbClr val="000000"/>
              </a:buClr>
              <a:buSzPts val="1800"/>
            </a:pPr>
            <a:r>
              <a:rPr lang="en-US" sz="1350" dirty="0">
                <a:solidFill>
                  <a:srgbClr val="000000"/>
                </a:solidFill>
                <a:latin typeface="Times New Roman"/>
                <a:ea typeface="Times New Roman"/>
                <a:cs typeface="Times New Roman"/>
                <a:sym typeface="Times New Roman"/>
              </a:rPr>
              <a:t>KIOT, Salem</a:t>
            </a:r>
            <a:endParaRPr sz="1350" dirty="0">
              <a:solidFill>
                <a:srgbClr val="000000"/>
              </a:solidFill>
              <a:latin typeface="Times New Roman"/>
              <a:ea typeface="Times New Roman"/>
              <a:cs typeface="Times New Roman"/>
              <a:sym typeface="Times New Roman"/>
            </a:endParaRPr>
          </a:p>
          <a:p>
            <a:pPr marL="171450" indent="-171450" algn="just" defTabSz="685800">
              <a:lnSpc>
                <a:spcPct val="90000"/>
              </a:lnSpc>
              <a:spcBef>
                <a:spcPts val="750"/>
              </a:spcBef>
              <a:buClr>
                <a:prstClr val="black"/>
              </a:buClr>
              <a:buSzPts val="2000"/>
            </a:pPr>
            <a:endParaRPr sz="1500" b="1" dirty="0">
              <a:solidFill>
                <a:prstClr val="black"/>
              </a:solidFill>
              <a:latin typeface="Cambria"/>
              <a:ea typeface="Cambria"/>
              <a:cs typeface="Cambria"/>
              <a:sym typeface="Cambria"/>
            </a:endParaRPr>
          </a:p>
        </p:txBody>
      </p:sp>
      <p:sp>
        <p:nvSpPr>
          <p:cNvPr id="32" name="Google Shape;32;p1"/>
          <p:cNvSpPr txBox="1">
            <a:spLocks noGrp="1"/>
          </p:cNvSpPr>
          <p:nvPr>
            <p:ph type="sldNum" idx="12"/>
          </p:nvPr>
        </p:nvSpPr>
        <p:spPr>
          <a:xfrm>
            <a:off x="6457950" y="5624513"/>
            <a:ext cx="2057400" cy="273825"/>
          </a:xfrm>
          <a:prstGeom prst="rect">
            <a:avLst/>
          </a:prstGeom>
          <a:noFill/>
          <a:ln>
            <a:noFill/>
          </a:ln>
        </p:spPr>
        <p:txBody>
          <a:bodyPr spcFirstLastPara="1" vert="horz" wrap="square" lIns="68569" tIns="34275" rIns="68569" bIns="34275" rtlCol="0" anchor="ctr" anchorCtr="0">
            <a:noAutofit/>
          </a:bodyPr>
          <a:lstStyle/>
          <a:p>
            <a:pPr defTabSz="685800"/>
            <a:fld id="{00000000-1234-1234-1234-123412341234}" type="slidenum">
              <a:rPr lang="en-US">
                <a:solidFill>
                  <a:prstClr val="black">
                    <a:tint val="75000"/>
                  </a:prstClr>
                </a:solidFill>
                <a:latin typeface="Calibri"/>
              </a:rPr>
              <a:pPr defTabSz="685800"/>
              <a:t>1</a:t>
            </a:fld>
            <a:endParaRPr>
              <a:solidFill>
                <a:prstClr val="black">
                  <a:tint val="75000"/>
                </a:prstClr>
              </a:solidFill>
              <a:latin typeface="Calibri"/>
            </a:endParaRPr>
          </a:p>
        </p:txBody>
      </p:sp>
    </p:spTree>
    <p:extLst>
      <p:ext uri="{BB962C8B-B14F-4D97-AF65-F5344CB8AC3E}">
        <p14:creationId xmlns:p14="http://schemas.microsoft.com/office/powerpoint/2010/main" val="400892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143000"/>
          </a:xfrm>
        </p:spPr>
        <p:txBody>
          <a:bodyPr/>
          <a:lstStyle/>
          <a:p>
            <a:r>
              <a:rPr lang="en-US" dirty="0"/>
              <a:t>ADVANTAGES</a:t>
            </a:r>
          </a:p>
        </p:txBody>
      </p:sp>
      <p:sp>
        <p:nvSpPr>
          <p:cNvPr id="5" name="Content Placeholder 4"/>
          <p:cNvSpPr>
            <a:spLocks noGrp="1"/>
          </p:cNvSpPr>
          <p:nvPr>
            <p:ph idx="1"/>
          </p:nvPr>
        </p:nvSpPr>
        <p:spPr/>
        <p:txBody>
          <a:bodyPr/>
          <a:lstStyle/>
          <a:p>
            <a:r>
              <a:rPr lang="en-US" dirty="0"/>
              <a:t>Increase in productivity.</a:t>
            </a:r>
          </a:p>
          <a:p>
            <a:r>
              <a:rPr lang="en-US" dirty="0"/>
              <a:t>Reduced water consumption.</a:t>
            </a:r>
          </a:p>
          <a:p>
            <a:r>
              <a:rPr lang="en-US" dirty="0"/>
              <a:t>Safe.</a:t>
            </a:r>
          </a:p>
          <a:p>
            <a:r>
              <a:rPr lang="en-US" dirty="0"/>
              <a:t>No manpower required.</a:t>
            </a:r>
          </a:p>
          <a:p>
            <a:r>
              <a:rPr lang="en-US" dirty="0"/>
              <a:t>Reduce soil erosion and nutrient leaching.</a:t>
            </a:r>
          </a:p>
          <a:p>
            <a:r>
              <a:rPr lang="en-US" dirty="0"/>
              <a:t>Require smaller water source.</a:t>
            </a:r>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5" name="Content Placeholder 4"/>
          <p:cNvSpPr>
            <a:spLocks noGrp="1"/>
          </p:cNvSpPr>
          <p:nvPr>
            <p:ph idx="1"/>
          </p:nvPr>
        </p:nvSpPr>
        <p:spPr/>
        <p:txBody>
          <a:bodyPr/>
          <a:lstStyle/>
          <a:p>
            <a:r>
              <a:rPr lang="en-US" dirty="0"/>
              <a:t>Tope G., Patel A. 2014 . International Journal Of Current Engineering And Scientific Research (IJCESR). VOL.2.</a:t>
            </a:r>
          </a:p>
          <a:p>
            <a:r>
              <a:rPr lang="en-US" dirty="0">
                <a:hlinkClick r:id="rId2"/>
              </a:rPr>
              <a:t>www.ijert.org/</a:t>
            </a:r>
            <a:r>
              <a:rPr lang="en-US" dirty="0"/>
              <a:t> smart – irrigation –system –using –wireless-sensor-network</a:t>
            </a:r>
          </a:p>
          <a:p>
            <a:r>
              <a:rPr lang="en-US" dirty="0"/>
              <a:t>The ZigBee alliance website online available </a:t>
            </a:r>
            <a:r>
              <a:rPr lang="en-US" dirty="0">
                <a:hlinkClick r:id="rId3"/>
              </a:rPr>
              <a:t>https://www.zigbee.org</a:t>
            </a:r>
            <a:r>
              <a:rPr lang="en-US" dirty="0"/>
              <a:t> .</a:t>
            </a: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895600"/>
            <a:ext cx="6248400" cy="1143000"/>
          </a:xfrm>
        </p:spPr>
        <p:txBody>
          <a:bodyPr/>
          <a:lstStyle/>
          <a:p>
            <a:r>
              <a:rPr lang="en-US" dirty="0">
                <a:latin typeface="Barbie" pitchFamily="2" charset="0"/>
              </a:rPr>
              <a:t>THANKYOU</a:t>
            </a: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t>INTRODUCTION</a:t>
            </a:r>
          </a:p>
        </p:txBody>
      </p:sp>
      <p:sp>
        <p:nvSpPr>
          <p:cNvPr id="3" name="Content Placeholder 2"/>
          <p:cNvSpPr>
            <a:spLocks noGrp="1"/>
          </p:cNvSpPr>
          <p:nvPr>
            <p:ph idx="1"/>
          </p:nvPr>
        </p:nvSpPr>
        <p:spPr>
          <a:xfrm>
            <a:off x="533400" y="1447800"/>
            <a:ext cx="8229600" cy="4221163"/>
          </a:xfrm>
        </p:spPr>
        <p:txBody>
          <a:bodyPr>
            <a:normAutofit/>
          </a:bodyPr>
          <a:lstStyle/>
          <a:p>
            <a:r>
              <a:rPr lang="en-US" dirty="0"/>
              <a:t>Monson dependent Indian Agriculture.</a:t>
            </a:r>
          </a:p>
          <a:p>
            <a:r>
              <a:rPr lang="en-US" dirty="0"/>
              <a:t>Automatic irrigation.</a:t>
            </a:r>
          </a:p>
          <a:p>
            <a:r>
              <a:rPr lang="en-US" dirty="0"/>
              <a:t>An over irrigation and under irrigation. </a:t>
            </a:r>
          </a:p>
          <a:p>
            <a:r>
              <a:rPr lang="en-US" dirty="0"/>
              <a:t>Soil moisture, air humidity, temperature and water level in the soil are wireless technology for batter production.</a:t>
            </a:r>
          </a:p>
          <a:p>
            <a:pPr>
              <a:buNone/>
            </a:pPr>
            <a:r>
              <a:rPr lang="en-US" dirty="0"/>
              <a:t>  </a:t>
            </a: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p:txBody>
          <a:bodyPr/>
          <a:lstStyle/>
          <a:p>
            <a:r>
              <a:rPr lang="en-US" dirty="0"/>
              <a:t>To save water and reduce human intervention in the agriculture field</a:t>
            </a:r>
          </a:p>
          <a:p>
            <a:endParaRPr lang="en-US" dirty="0"/>
          </a:p>
          <a:p>
            <a:r>
              <a:rPr lang="en-US" dirty="0"/>
              <a:t>To get the output of soil water Sensor and provide water to crop. </a:t>
            </a: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a:t>BLOCK DIAGRAM</a:t>
            </a:r>
          </a:p>
        </p:txBody>
      </p:sp>
      <p:pic>
        <p:nvPicPr>
          <p:cNvPr id="10" name="Content Placeholder 9">
            <a:extLst>
              <a:ext uri="{FF2B5EF4-FFF2-40B4-BE49-F238E27FC236}">
                <a16:creationId xmlns:a16="http://schemas.microsoft.com/office/drawing/2014/main" id="{CA1B499E-CC1D-B99C-8AA2-E1B6F80D35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47800" y="1981200"/>
            <a:ext cx="5274201" cy="3500437"/>
          </a:xfrm>
        </p:spPr>
      </p:pic>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a:t>
            </a:r>
          </a:p>
        </p:txBody>
      </p:sp>
      <p:sp>
        <p:nvSpPr>
          <p:cNvPr id="3" name="Content Placeholder 2"/>
          <p:cNvSpPr>
            <a:spLocks noGrp="1"/>
          </p:cNvSpPr>
          <p:nvPr>
            <p:ph idx="1"/>
          </p:nvPr>
        </p:nvSpPr>
        <p:spPr/>
        <p:txBody>
          <a:bodyPr>
            <a:normAutofit fontScale="85000" lnSpcReduction="10000"/>
          </a:bodyPr>
          <a:lstStyle/>
          <a:p>
            <a:r>
              <a:rPr lang="en-US" dirty="0"/>
              <a:t>The block diagram of the proposed irrigation system is shown in Above. The main advantage of the proposed irrigation system is that it can send the information of a soil to the user through IOT network for irrigation.</a:t>
            </a:r>
          </a:p>
          <a:p>
            <a:r>
              <a:rPr lang="en-US" dirty="0"/>
              <a:t> Power supply is given to the circuit in the form of voltage or current. Here soil moisture sensor measures the water content of soil and its output is fed to the amplifier, which is used to improve the gain value.</a:t>
            </a:r>
          </a:p>
          <a:p>
            <a:r>
              <a:rPr lang="en-US" dirty="0"/>
              <a:t> And this measured value is given to the Arduino Uno as analog input These analog inputs are converted to digital output values by ESP8266.</a:t>
            </a:r>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SENSORS</a:t>
            </a:r>
          </a:p>
        </p:txBody>
      </p:sp>
      <p:sp>
        <p:nvSpPr>
          <p:cNvPr id="3" name="Content Placeholder 2"/>
          <p:cNvSpPr>
            <a:spLocks noGrp="1"/>
          </p:cNvSpPr>
          <p:nvPr>
            <p:ph idx="1"/>
          </p:nvPr>
        </p:nvSpPr>
        <p:spPr/>
        <p:txBody>
          <a:bodyPr/>
          <a:lstStyle/>
          <a:p>
            <a:r>
              <a:rPr lang="en-US" dirty="0"/>
              <a:t>Three sensor used in the system which are mainly as follows:</a:t>
            </a:r>
          </a:p>
          <a:p>
            <a:r>
              <a:rPr lang="en-US" dirty="0"/>
              <a:t>Temperature </a:t>
            </a:r>
          </a:p>
          <a:p>
            <a:r>
              <a:rPr lang="en-US" dirty="0"/>
              <a:t>Soil moisture</a:t>
            </a:r>
          </a:p>
          <a:p>
            <a:r>
              <a:rPr lang="en-US" dirty="0"/>
              <a:t>Humidity</a:t>
            </a: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TEMPERATURE SENSOR</a:t>
            </a:r>
          </a:p>
        </p:txBody>
      </p:sp>
      <p:pic>
        <p:nvPicPr>
          <p:cNvPr id="4" name="Content Placeholder 3" descr="FE0DHQ4HV2AIB01.LARGE.jpg"/>
          <p:cNvPicPr>
            <a:picLocks noGrp="1" noChangeAspect="1"/>
          </p:cNvPicPr>
          <p:nvPr>
            <p:ph idx="1"/>
          </p:nvPr>
        </p:nvPicPr>
        <p:blipFill>
          <a:blip r:embed="rId2" cstate="print"/>
          <a:stretch>
            <a:fillRect/>
          </a:stretch>
        </p:blipFill>
        <p:spPr>
          <a:xfrm>
            <a:off x="2209800" y="1600200"/>
            <a:ext cx="4792108" cy="2209801"/>
          </a:xfrm>
        </p:spPr>
      </p:pic>
      <p:sp>
        <p:nvSpPr>
          <p:cNvPr id="5" name="TextBox 4"/>
          <p:cNvSpPr txBox="1"/>
          <p:nvPr/>
        </p:nvSpPr>
        <p:spPr>
          <a:xfrm>
            <a:off x="838200" y="4648200"/>
            <a:ext cx="7848600" cy="1846659"/>
          </a:xfrm>
          <a:prstGeom prst="rect">
            <a:avLst/>
          </a:prstGeom>
          <a:noFill/>
        </p:spPr>
        <p:txBody>
          <a:bodyPr wrap="square" rtlCol="0">
            <a:spAutoFit/>
          </a:bodyPr>
          <a:lstStyle/>
          <a:p>
            <a:pPr>
              <a:buFont typeface="Arial" pitchFamily="34" charset="0"/>
              <a:buChar char="•"/>
            </a:pPr>
            <a:r>
              <a:rPr lang="en-US" sz="2400" dirty="0"/>
              <a:t>LM35</a:t>
            </a:r>
          </a:p>
          <a:p>
            <a:pPr>
              <a:buFont typeface="Arial" pitchFamily="34" charset="0"/>
              <a:buChar char="•"/>
            </a:pPr>
            <a:r>
              <a:rPr lang="en-US" sz="2400" dirty="0"/>
              <a:t>Output voltage is linearly proportional to the Celsius (centigrade) temperature.</a:t>
            </a:r>
          </a:p>
          <a:p>
            <a:pPr>
              <a:buFont typeface="Arial" pitchFamily="34" charset="0"/>
              <a:buChar char="•"/>
            </a:pPr>
            <a:r>
              <a:rPr lang="en-US" sz="2400" dirty="0"/>
              <a:t>Temperature range is -55to 150 degree C.</a:t>
            </a:r>
          </a:p>
          <a:p>
            <a:pPr>
              <a:buFont typeface="Arial" pitchFamily="34" charset="0"/>
              <a:buChar char="•"/>
            </a:pPr>
            <a:endParaRPr lang="en-US"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SOIL MOISTURE SENSORS</a:t>
            </a:r>
          </a:p>
        </p:txBody>
      </p:sp>
      <p:pic>
        <p:nvPicPr>
          <p:cNvPr id="4" name="Content Placeholder 3" descr="DSC_0174-1024x780.jpg"/>
          <p:cNvPicPr>
            <a:picLocks noGrp="1" noChangeAspect="1"/>
          </p:cNvPicPr>
          <p:nvPr>
            <p:ph idx="1"/>
          </p:nvPr>
        </p:nvPicPr>
        <p:blipFill>
          <a:blip r:embed="rId2" cstate="print"/>
          <a:stretch>
            <a:fillRect/>
          </a:stretch>
        </p:blipFill>
        <p:spPr>
          <a:xfrm>
            <a:off x="2895600" y="1828799"/>
            <a:ext cx="3200400" cy="2133601"/>
          </a:xfrm>
        </p:spPr>
      </p:pic>
      <p:sp>
        <p:nvSpPr>
          <p:cNvPr id="5" name="TextBox 4"/>
          <p:cNvSpPr txBox="1"/>
          <p:nvPr/>
        </p:nvSpPr>
        <p:spPr>
          <a:xfrm>
            <a:off x="1752600" y="4724400"/>
            <a:ext cx="6019800" cy="1477328"/>
          </a:xfrm>
          <a:prstGeom prst="rect">
            <a:avLst/>
          </a:prstGeom>
          <a:noFill/>
        </p:spPr>
        <p:txBody>
          <a:bodyPr wrap="square" rtlCol="0">
            <a:spAutoFit/>
          </a:bodyPr>
          <a:lstStyle/>
          <a:p>
            <a:pPr>
              <a:buFont typeface="Arial" pitchFamily="34" charset="0"/>
              <a:buChar char="•"/>
            </a:pPr>
            <a:r>
              <a:rPr lang="en-US" dirty="0"/>
              <a:t>Common type is a frequency domain sensor .</a:t>
            </a:r>
          </a:p>
          <a:p>
            <a:pPr>
              <a:buFont typeface="Arial" pitchFamily="34" charset="0"/>
              <a:buChar char="•"/>
            </a:pPr>
            <a:r>
              <a:rPr lang="en-US" dirty="0"/>
              <a:t>Neutron moisture gauge.</a:t>
            </a:r>
          </a:p>
          <a:p>
            <a:pPr>
              <a:buFont typeface="Arial" pitchFamily="34" charset="0"/>
              <a:buChar char="•"/>
            </a:pPr>
            <a:r>
              <a:rPr lang="en-US" dirty="0"/>
              <a:t>In this sensor we are using 2 probes to be dipped into the soil as per moisture we will get analog output variations from 0.60-12 volts. </a:t>
            </a: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838200"/>
            <a:ext cx="5715000" cy="2971800"/>
          </a:xfrm>
        </p:spPr>
        <p:txBody>
          <a:bodyPr>
            <a:normAutofit/>
          </a:bodyPr>
          <a:lstStyle/>
          <a:p>
            <a:r>
              <a:rPr lang="en-US" b="1" dirty="0"/>
              <a:t>HUMIDITY SENSORS</a:t>
            </a:r>
          </a:p>
        </p:txBody>
      </p:sp>
      <p:sp>
        <p:nvSpPr>
          <p:cNvPr id="7" name="Subtitle 6"/>
          <p:cNvSpPr>
            <a:spLocks noGrp="1"/>
          </p:cNvSpPr>
          <p:nvPr>
            <p:ph type="subTitle" idx="1"/>
          </p:nvPr>
        </p:nvSpPr>
        <p:spPr>
          <a:xfrm flipH="1" flipV="1">
            <a:off x="1143000" y="5562599"/>
            <a:ext cx="76200" cy="45719"/>
          </a:xfrm>
        </p:spPr>
        <p:txBody>
          <a:bodyPr>
            <a:normAutofit fontScale="25000" lnSpcReduction="20000"/>
          </a:bodyPr>
          <a:lstStyle/>
          <a:p>
            <a:endParaRPr lang="en-US" dirty="0"/>
          </a:p>
        </p:txBody>
      </p:sp>
      <p:pic>
        <p:nvPicPr>
          <p:cNvPr id="6" name="Content Placeholder 5" descr="m5f0UHlHoQeKK0Ro6nKMCTA.jpg"/>
          <p:cNvPicPr>
            <a:picLocks noGrp="1" noChangeAspect="1"/>
          </p:cNvPicPr>
          <p:nvPr>
            <p:ph idx="4294967295"/>
          </p:nvPr>
        </p:nvPicPr>
        <p:blipFill>
          <a:blip r:embed="rId3" cstate="print"/>
          <a:stretch>
            <a:fillRect/>
          </a:stretch>
        </p:blipFill>
        <p:spPr>
          <a:xfrm>
            <a:off x="2438400" y="838200"/>
            <a:ext cx="3962400" cy="2590800"/>
          </a:xfrm>
        </p:spPr>
      </p:pic>
      <p:sp>
        <p:nvSpPr>
          <p:cNvPr id="9" name="TextBox 8"/>
          <p:cNvSpPr txBox="1"/>
          <p:nvPr/>
        </p:nvSpPr>
        <p:spPr>
          <a:xfrm>
            <a:off x="2438400" y="4953000"/>
            <a:ext cx="7696200" cy="1477328"/>
          </a:xfrm>
          <a:prstGeom prst="rect">
            <a:avLst/>
          </a:prstGeom>
          <a:noFill/>
        </p:spPr>
        <p:txBody>
          <a:bodyPr wrap="square" rtlCol="0">
            <a:spAutoFit/>
          </a:bodyPr>
          <a:lstStyle/>
          <a:p>
            <a:endParaRPr lang="en-US" dirty="0"/>
          </a:p>
          <a:p>
            <a:endParaRPr lang="en-US" dirty="0"/>
          </a:p>
          <a:p>
            <a:endParaRPr lang="en-US" dirty="0"/>
          </a:p>
          <a:p>
            <a:endParaRPr lang="en-US" dirty="0"/>
          </a:p>
          <a:p>
            <a:r>
              <a:rPr lang="en-US" dirty="0"/>
              <a:t> </a:t>
            </a:r>
          </a:p>
        </p:txBody>
      </p:sp>
      <p:sp>
        <p:nvSpPr>
          <p:cNvPr id="11" name="TextBox 10"/>
          <p:cNvSpPr txBox="1"/>
          <p:nvPr/>
        </p:nvSpPr>
        <p:spPr>
          <a:xfrm>
            <a:off x="685800" y="3733800"/>
            <a:ext cx="7543800" cy="2246769"/>
          </a:xfrm>
          <a:prstGeom prst="rect">
            <a:avLst/>
          </a:prstGeom>
          <a:noFill/>
        </p:spPr>
        <p:txBody>
          <a:bodyPr wrap="square" rtlCol="0">
            <a:spAutoFit/>
          </a:bodyPr>
          <a:lstStyle/>
          <a:p>
            <a:pPr>
              <a:buFont typeface="Arial" pitchFamily="34" charset="0"/>
              <a:buChar char="•"/>
            </a:pPr>
            <a:r>
              <a:rPr lang="en-US" sz="2800" dirty="0"/>
              <a:t>It measures both air temperature and moisture .</a:t>
            </a:r>
          </a:p>
          <a:p>
            <a:pPr>
              <a:buFont typeface="Arial" pitchFamily="34" charset="0"/>
              <a:buChar char="•"/>
            </a:pPr>
            <a:r>
              <a:rPr lang="en-US" sz="2800" dirty="0"/>
              <a:t>Relative humidity expressed as a percentage .</a:t>
            </a:r>
          </a:p>
          <a:p>
            <a:pPr>
              <a:buFont typeface="Arial" pitchFamily="34" charset="0"/>
              <a:buChar char="•"/>
            </a:pPr>
            <a:r>
              <a:rPr lang="en-US" sz="2800" dirty="0"/>
              <a:t>HS1100 is used for sensing humidity .</a:t>
            </a:r>
          </a:p>
          <a:p>
            <a:pPr>
              <a:buFont typeface="Arial" pitchFamily="34" charset="0"/>
              <a:buChar char="•"/>
            </a:pPr>
            <a:r>
              <a:rPr lang="en-US" sz="2800" dirty="0"/>
              <a:t>The output in terms of frequency range  5khz to 10khz.</a:t>
            </a:r>
          </a:p>
        </p:txBody>
      </p:sp>
    </p:spTree>
  </p:cSld>
  <p:clrMapOvr>
    <a:masterClrMapping/>
  </p:clrMapOvr>
  <p:transition>
    <p:dissolv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437</Words>
  <Application>Microsoft Office PowerPoint</Application>
  <PresentationFormat>On-screen Show (4:3)</PresentationFormat>
  <Paragraphs>69</Paragraphs>
  <Slides>12</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Barbie</vt:lpstr>
      <vt:lpstr>Calibri</vt:lpstr>
      <vt:lpstr>Calibri Light</vt:lpstr>
      <vt:lpstr>Cambria</vt:lpstr>
      <vt:lpstr>Times New Roman</vt:lpstr>
      <vt:lpstr>Office Theme</vt:lpstr>
      <vt:lpstr>1_Office Theme</vt:lpstr>
      <vt:lpstr>2_Office Theme</vt:lpstr>
      <vt:lpstr>PowerPoint Presentation</vt:lpstr>
      <vt:lpstr>INTRODUCTION</vt:lpstr>
      <vt:lpstr>Objectives:</vt:lpstr>
      <vt:lpstr>BLOCK DIAGRAM</vt:lpstr>
      <vt:lpstr>WORKING</vt:lpstr>
      <vt:lpstr>SENSORS</vt:lpstr>
      <vt:lpstr>TEMPERATURE SENSOR</vt:lpstr>
      <vt:lpstr>SOIL MOISTURE SENSORS</vt:lpstr>
      <vt:lpstr>HUMIDITY SENSORS</vt:lpstr>
      <vt:lpstr>ADVANTAGES</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sivasankar C</cp:lastModifiedBy>
  <cp:revision>27</cp:revision>
  <dcterms:created xsi:type="dcterms:W3CDTF">2018-10-25T07:03:27Z</dcterms:created>
  <dcterms:modified xsi:type="dcterms:W3CDTF">2023-07-29T15:04:47Z</dcterms:modified>
</cp:coreProperties>
</file>