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4" r:id="rId3"/>
    <p:sldId id="258" r:id="rId4"/>
    <p:sldId id="259" r:id="rId5"/>
    <p:sldId id="266" r:id="rId6"/>
    <p:sldId id="260" r:id="rId7"/>
    <p:sldId id="269" r:id="rId8"/>
    <p:sldId id="261" r:id="rId9"/>
    <p:sldId id="262" r:id="rId10"/>
    <p:sldId id="270" r:id="rId11"/>
    <p:sldId id="267" r:id="rId12"/>
    <p:sldId id="268" r:id="rId13"/>
    <p:sldId id="263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61AA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sankar C" userId="1ba0a5bbf6d4e5ae" providerId="LiveId" clId="{A02469E1-823C-432D-8A11-7E63BDA6B672}"/>
    <pc:docChg chg="custSel modSld">
      <pc:chgData name="sivasankar C" userId="1ba0a5bbf6d4e5ae" providerId="LiveId" clId="{A02469E1-823C-432D-8A11-7E63BDA6B672}" dt="2023-03-11T01:07:58.997" v="23" actId="20577"/>
      <pc:docMkLst>
        <pc:docMk/>
      </pc:docMkLst>
      <pc:sldChg chg="modSp mod">
        <pc:chgData name="sivasankar C" userId="1ba0a5bbf6d4e5ae" providerId="LiveId" clId="{A02469E1-823C-432D-8A11-7E63BDA6B672}" dt="2023-03-11T01:07:58.997" v="23" actId="20577"/>
        <pc:sldMkLst>
          <pc:docMk/>
          <pc:sldMk cId="0" sldId="256"/>
        </pc:sldMkLst>
        <pc:spChg chg="mod">
          <ac:chgData name="sivasankar C" userId="1ba0a5bbf6d4e5ae" providerId="LiveId" clId="{A02469E1-823C-432D-8A11-7E63BDA6B672}" dt="2023-03-11T01:07:58.997" v="23" actId="20577"/>
          <ac:spMkLst>
            <pc:docMk/>
            <pc:sldMk cId="0" sldId="256"/>
            <ac:spMk id="55" creationId="{00000000-0000-0000-0000-000000000000}"/>
          </ac:spMkLst>
        </pc:spChg>
      </pc:sldChg>
    </pc:docChg>
  </pc:docChgLst>
  <pc:docChgLst>
    <pc:chgData name="sivasankar C" userId="1ba0a5bbf6d4e5ae" providerId="LiveId" clId="{68232A9B-B987-4596-AD1A-003708E4B1EC}"/>
    <pc:docChg chg="delSld modSld">
      <pc:chgData name="sivasankar C" userId="1ba0a5bbf6d4e5ae" providerId="LiveId" clId="{68232A9B-B987-4596-AD1A-003708E4B1EC}" dt="2022-10-08T00:54:30.539" v="4" actId="2696"/>
      <pc:docMkLst>
        <pc:docMk/>
      </pc:docMkLst>
      <pc:sldChg chg="modSp mod">
        <pc:chgData name="sivasankar C" userId="1ba0a5bbf6d4e5ae" providerId="LiveId" clId="{68232A9B-B987-4596-AD1A-003708E4B1EC}" dt="2022-10-08T00:44:52.359" v="2" actId="20577"/>
        <pc:sldMkLst>
          <pc:docMk/>
          <pc:sldMk cId="0" sldId="256"/>
        </pc:sldMkLst>
        <pc:spChg chg="mod">
          <ac:chgData name="sivasankar C" userId="1ba0a5bbf6d4e5ae" providerId="LiveId" clId="{68232A9B-B987-4596-AD1A-003708E4B1EC}" dt="2022-10-08T00:44:52.359" v="2" actId="20577"/>
          <ac:spMkLst>
            <pc:docMk/>
            <pc:sldMk cId="0" sldId="256"/>
            <ac:spMk id="55" creationId="{00000000-0000-0000-0000-000000000000}"/>
          </ac:spMkLst>
        </pc:spChg>
      </pc:sldChg>
      <pc:sldChg chg="del">
        <pc:chgData name="sivasankar C" userId="1ba0a5bbf6d4e5ae" providerId="LiveId" clId="{68232A9B-B987-4596-AD1A-003708E4B1EC}" dt="2022-10-08T00:54:19.642" v="3" actId="2696"/>
        <pc:sldMkLst>
          <pc:docMk/>
          <pc:sldMk cId="0" sldId="257"/>
        </pc:sldMkLst>
      </pc:sldChg>
      <pc:sldChg chg="del">
        <pc:chgData name="sivasankar C" userId="1ba0a5bbf6d4e5ae" providerId="LiveId" clId="{68232A9B-B987-4596-AD1A-003708E4B1EC}" dt="2022-10-08T00:54:30.539" v="4" actId="2696"/>
        <pc:sldMkLst>
          <pc:docMk/>
          <pc:sldMk cId="3682977458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bdec9668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bdec9668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bdec96680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bdec96680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549665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957958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533123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70584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716964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9734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215955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455514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661088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190046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688230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312996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759930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455106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082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47146" y="1"/>
            <a:ext cx="8461336" cy="20970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“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Intelligent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Vehicle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Safety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and Tracking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with  Automatic Accident Detection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and Messaging”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</a:br>
            <a:endParaRPr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45359" y="2011312"/>
            <a:ext cx="8520600" cy="25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980000"/>
                </a:solidFill>
              </a:rPr>
              <a:t>Knowledge Institute Of Technology</a:t>
            </a:r>
            <a:endParaRPr sz="2600" b="1" dirty="0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600" b="1" dirty="0">
              <a:solidFill>
                <a:srgbClr val="1538B8"/>
              </a:solidFill>
            </a:endParaRPr>
          </a:p>
          <a:p>
            <a:pPr marL="100648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600" dirty="0">
                <a:solidFill>
                  <a:srgbClr val="000000"/>
                </a:solidFill>
              </a:rPr>
              <a:t>Sivasankar.C IIi EEE</a:t>
            </a:r>
          </a:p>
          <a:p>
            <a:pPr marL="100648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2600" dirty="0">
                <a:solidFill>
                  <a:srgbClr val="000000"/>
                </a:solidFill>
              </a:rPr>
              <a:t>T</a:t>
            </a:r>
            <a:r>
              <a:rPr lang="en" sz="2600" dirty="0">
                <a:solidFill>
                  <a:srgbClr val="000000"/>
                </a:solidFill>
              </a:rPr>
              <a:t>hirumalai v iii eee</a:t>
            </a:r>
            <a:endParaRPr sz="2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220717"/>
            <a:ext cx="3999900" cy="4348158"/>
          </a:xfrm>
        </p:spPr>
        <p:txBody>
          <a:bodyPr/>
          <a:lstStyle/>
          <a:p>
            <a:r>
              <a:rPr lang="en-US" dirty="0" smtClean="0"/>
              <a:t>WORKING METHODOLOGY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832400" y="241738"/>
            <a:ext cx="3999900" cy="4327137"/>
          </a:xfrm>
        </p:spPr>
        <p:txBody>
          <a:bodyPr/>
          <a:lstStyle/>
          <a:p>
            <a:r>
              <a:rPr lang="en-US" dirty="0" smtClean="0"/>
              <a:t>        MESSAGE  INTERFACE 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472" y="918529"/>
            <a:ext cx="3890688" cy="354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8947" y="1326110"/>
            <a:ext cx="3737442" cy="2405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F5813823-5F24-6BDC-9C93-B3208D6B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E679B83-D7D1-BDA6-5C1C-9C6082093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This  method is simple , reliable .</a:t>
            </a:r>
          </a:p>
          <a:p>
            <a:r>
              <a:rPr lang="en-US" dirty="0"/>
              <a:t>It is merely  accurate  </a:t>
            </a:r>
          </a:p>
          <a:p>
            <a:r>
              <a:rPr lang="en-US" dirty="0"/>
              <a:t>Useful in emergency situations</a:t>
            </a:r>
          </a:p>
          <a:p>
            <a:r>
              <a:rPr lang="en-IN" dirty="0"/>
              <a:t>Cost effective</a:t>
            </a:r>
          </a:p>
          <a:p>
            <a:r>
              <a:rPr lang="en-IN" dirty="0"/>
              <a:t>Saves time , money and life of the people</a:t>
            </a:r>
          </a:p>
        </p:txBody>
      </p:sp>
    </p:spTree>
    <p:extLst>
      <p:ext uri="{BB962C8B-B14F-4D97-AF65-F5344CB8AC3E}">
        <p14:creationId xmlns="" xmlns:p14="http://schemas.microsoft.com/office/powerpoint/2010/main" val="474301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16B0B8-D4DB-2878-B0AD-C59A70C2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9FAE19-BF96-CF09-F4E4-7661061CB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1800" b="0" i="0" u="none" strike="noStrike" baseline="0" dirty="0">
                <a:latin typeface="Cambria" panose="02040503050406030204" pitchFamily="18" charset="0"/>
              </a:rPr>
              <a:t>Automotive and transport vehicles.</a:t>
            </a:r>
          </a:p>
          <a:p>
            <a:pPr algn="l"/>
            <a:r>
              <a:rPr lang="en-IN" sz="1800" b="0" i="0" u="none" strike="noStrike" baseline="0" dirty="0">
                <a:latin typeface="Cambria" panose="02040503050406030204" pitchFamily="18" charset="0"/>
              </a:rPr>
              <a:t> Buses.</a:t>
            </a:r>
          </a:p>
          <a:p>
            <a:pPr algn="l"/>
            <a:r>
              <a:rPr lang="en-IN" sz="1800" b="0" i="0" u="none" strike="noStrike" baseline="0" dirty="0">
                <a:latin typeface="Cambria" panose="02040503050406030204" pitchFamily="18" charset="0"/>
              </a:rPr>
              <a:t> Automotive and transport vehicles.</a:t>
            </a:r>
          </a:p>
          <a:p>
            <a:pPr algn="l"/>
            <a:r>
              <a:rPr lang="en-US" sz="1800" b="0" i="0" u="none" strike="noStrike" baseline="0" dirty="0">
                <a:latin typeface="Cambria" panose="02040503050406030204" pitchFamily="18" charset="0"/>
              </a:rPr>
              <a:t>Security, remote monitoring and transportation and logistics.</a:t>
            </a:r>
          </a:p>
        </p:txBody>
      </p:sp>
    </p:spTree>
    <p:extLst>
      <p:ext uri="{BB962C8B-B14F-4D97-AF65-F5344CB8AC3E}">
        <p14:creationId xmlns="" xmlns:p14="http://schemas.microsoft.com/office/powerpoint/2010/main" val="397199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9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 dirty="0"/>
              <a:t>THANK  </a:t>
            </a:r>
            <a:r>
              <a:rPr lang="en" sz="4900" b="1" dirty="0" smtClean="0"/>
              <a:t>YOU…</a:t>
            </a:r>
            <a:endParaRPr sz="49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F6981E-9014-8A39-4199-97CF0B34A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</a:t>
            </a:r>
            <a:r>
              <a:rPr lang="en-US" b="1" dirty="0"/>
              <a:t>Objective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D32F5AC-E49C-97C9-34CB-7E74E39A0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230" dirty="0"/>
              <a:t>To ensure safety of the people and to save their lives</a:t>
            </a:r>
          </a:p>
          <a:p>
            <a:r>
              <a:rPr lang="en-US" sz="2230" dirty="0"/>
              <a:t> To give comfort to the people</a:t>
            </a:r>
          </a:p>
          <a:p>
            <a:r>
              <a:rPr lang="en-IN" sz="2230" dirty="0"/>
              <a:t> To make people life easier</a:t>
            </a:r>
          </a:p>
          <a:p>
            <a:r>
              <a:rPr lang="en-IN" sz="2230" dirty="0"/>
              <a:t> To immediately respond in emergency situations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09406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                            TECHNOLOGIES USED</a:t>
            </a:r>
            <a:endParaRPr b="1"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772175"/>
            <a:ext cx="3790800" cy="22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Internet Of Things[IOT]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Google Cloud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MIT App Inventor</a:t>
            </a: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904F9"/>
                </a:solidFill>
              </a:rPr>
              <a:t>                             </a:t>
            </a:r>
            <a:r>
              <a:rPr lang="en" b="1" dirty="0"/>
              <a:t>Hardwares Used</a:t>
            </a:r>
            <a:endParaRPr b="1"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377150"/>
            <a:ext cx="8520600" cy="27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NodeMCU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MPU6050 [Gyroscopic Sensor]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Ublox Neo 6m GPS Module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Breadboard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16*2 LCD display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Potentiometer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Buzzer 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C2BA0-654B-97A1-829F-C8BE12F3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311" y="574577"/>
            <a:ext cx="7202456" cy="786926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    </a:t>
            </a:r>
            <a:r>
              <a:rPr lang="en-US" b="1" dirty="0"/>
              <a:t>BLOCK DIAGRAM</a:t>
            </a:r>
            <a:endParaRPr lang="en-IN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CAB03985-9DED-DC14-1F83-0342E290B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448" y="1511300"/>
            <a:ext cx="5665075" cy="2979584"/>
          </a:xfrm>
        </p:spPr>
      </p:pic>
    </p:spTree>
    <p:extLst>
      <p:ext uri="{BB962C8B-B14F-4D97-AF65-F5344CB8AC3E}">
        <p14:creationId xmlns="" xmlns:p14="http://schemas.microsoft.com/office/powerpoint/2010/main" val="376033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904F9"/>
                </a:solidFill>
              </a:rPr>
              <a:t>CIRCUIT DIAGRAM</a:t>
            </a:r>
            <a:endParaRPr b="1">
              <a:solidFill>
                <a:srgbClr val="0904F9"/>
              </a:solidFill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858" y="926702"/>
            <a:ext cx="6702801" cy="36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143" y="1179952"/>
            <a:ext cx="4238270" cy="2183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15743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904F9"/>
                </a:solidFill>
              </a:rPr>
              <a:t>WORKING</a:t>
            </a:r>
            <a:endParaRPr b="1" dirty="0">
              <a:solidFill>
                <a:srgbClr val="0904F9"/>
              </a:solidFill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730130"/>
            <a:ext cx="8520600" cy="3834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lvl="1" indent="-342900">
              <a:spcAft>
                <a:spcPts val="1200"/>
              </a:spcAft>
            </a:pP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The mpu 6050 sensor detects acceleration and position of the vehicle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In case of rash driving if the vehicle exceeds a limit or an accident occur it will send  data to node Mcu.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The data is collected and sent with exact map coordinates which can be viewed by our developed app  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  It also send an alert mail and a call to emergency services and our families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-161265" y="29788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RESULT</a:t>
            </a:r>
            <a:endParaRPr b="1" dirty="0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50" y="1600587"/>
            <a:ext cx="3488722" cy="2687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4157" y="988169"/>
            <a:ext cx="3022382" cy="3779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5672</TotalTime>
  <Words>213</Words>
  <Application>Microsoft Office PowerPoint</Application>
  <PresentationFormat>On-screen Show (16:9)</PresentationFormat>
  <Paragraphs>45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Gallery</vt:lpstr>
      <vt:lpstr>           “Intelligent  Vehicle  Safety and Tracking System with  Automatic Accident Detection and Messaging” </vt:lpstr>
      <vt:lpstr>                                   Objective</vt:lpstr>
      <vt:lpstr>                            TECHNOLOGIES USED</vt:lpstr>
      <vt:lpstr>                             Hardwares Used</vt:lpstr>
      <vt:lpstr>                     BLOCK DIAGRAM</vt:lpstr>
      <vt:lpstr>CIRCUIT DIAGRAM</vt:lpstr>
      <vt:lpstr>prototype</vt:lpstr>
      <vt:lpstr>WORKING</vt:lpstr>
      <vt:lpstr>RESULT</vt:lpstr>
      <vt:lpstr>Slide 10</vt:lpstr>
      <vt:lpstr>advantages</vt:lpstr>
      <vt:lpstr>Applications</vt:lpstr>
      <vt:lpstr>THANK  YOU…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Vehicle Accident DETECTION and Rash Driving Alert System</dc:title>
  <dc:creator>sivasankar C</dc:creator>
  <cp:lastModifiedBy>ADMIN</cp:lastModifiedBy>
  <cp:revision>26</cp:revision>
  <dcterms:modified xsi:type="dcterms:W3CDTF">2023-03-11T11:56:02Z</dcterms:modified>
</cp:coreProperties>
</file>