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63033" autoAdjust="0"/>
  </p:normalViewPr>
  <p:slideViewPr>
    <p:cSldViewPr snapToGrid="0">
      <p:cViewPr varScale="1">
        <p:scale>
          <a:sx n="103" d="100"/>
          <a:sy n="103" d="100"/>
        </p:scale>
        <p:origin x="23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8EB4-BDE3-480F-B50A-8C1E950C012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8DCB4-F112-449C-8FC9-9957A995D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Flight was traveling from John F Kennedy Airport to Leonardo Da Vinci Airport with a stopover in at Charles De Gaulle Airport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5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Flight prior to flight 800 had numerous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thrust reverser had a fault and was disconnected, accord to the MEL (Minimum Equipment List)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volumetric shutoff for the fuel tank was malfunctioning and was replaced (multiple instances of this occurred the prior weeks)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NTSB conducted preliminary interviews following the accident, where the majority all stated that a “streak of light” was seen heading towards the aircraft before the explosion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testimonies and FBI believing the NTSB to be too indecisive prompted the FBI takeover of the investigation, where more interviews were done with the same stories.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Image shows the trajectory of the debris for each of the three sections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Red is the initial explosion and the main fuel tank/Belly of the plane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Yellow is the Nose of the aircraft and cockpit, after separation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Green is the rest of the body of the aircraft and wings after separation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0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Structural Failure and Decompression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Initial thoughts were it was a similar case to Turkish Flight 981 &amp; United Flight 811, where the forward cargo door separated from the aircraft during the flight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But no evidence of structural fatigue and the door was locked and closed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Missile or Bomb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Reviews of radar data show multiple objects within the area of the aircraft, but none show any indication of a connection in trajectories, which concluded no missiles made contact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Military surface records indicated no surface vehicles in the area of the explosion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Upon examination of the wreckage trace amounts of explosive residue were discovered but the NTSB concluded that source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Could have been the 747’s prior life as a military transport in the Gulf war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Or the military vessels it was transported back to DC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Fuel-Air explosion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Weather Related Causes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8DCB4-F112-449C-8FC9-9957A995D8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QSrVFRg7k8?start=2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C710-B55F-4CD3-8AEA-07833EEF4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TWA 800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445FA-F5E6-4480-A1EF-E925C5F96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BY: Cameron Stark</a:t>
            </a:r>
          </a:p>
        </p:txBody>
      </p:sp>
    </p:spTree>
    <p:extLst>
      <p:ext uri="{BB962C8B-B14F-4D97-AF65-F5344CB8AC3E}">
        <p14:creationId xmlns:p14="http://schemas.microsoft.com/office/powerpoint/2010/main" val="23810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A7981-7B5E-49CB-9327-ED8E9138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800"/>
              <a:t>Flight Background</a:t>
            </a:r>
          </a:p>
        </p:txBody>
      </p:sp>
      <p:pic>
        <p:nvPicPr>
          <p:cNvPr id="4" name="Picture 4" descr="https://upload.wikimedia.org/wikipedia/commons/c/c1/Boeing_747-131%2C_Trans_World_Airlines_-_TWA_AN1074840.jpg">
            <a:extLst>
              <a:ext uri="{FF2B5EF4-FFF2-40B4-BE49-F238E27FC236}">
                <a16:creationId xmlns:a16="http://schemas.microsoft.com/office/drawing/2014/main" id="{D812D02B-EE08-49C6-8466-857421B6A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" r="1557" b="-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70E1-1513-492D-8580-15754FE9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Airline: Trans World Airlines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Aircraft: Boeing 747-100 N93119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Route: JFK International to CDG International to FCO International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Occupants: 212 Passengers &amp; 18 Crew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298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900E4-A845-4035-ADDA-34107A81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4800"/>
              <a:t>What Happened?</a:t>
            </a:r>
          </a:p>
        </p:txBody>
      </p:sp>
      <p:pic>
        <p:nvPicPr>
          <p:cNvPr id="9" name="Picture 2" descr="https://upload.wikimedia.org/wikipedia/commons/a/a4/Twa_800_flight_path.png">
            <a:extLst>
              <a:ext uri="{FF2B5EF4-FFF2-40B4-BE49-F238E27FC236}">
                <a16:creationId xmlns:a16="http://schemas.microsoft.com/office/drawing/2014/main" id="{5338271C-B149-417C-84F7-3B2DA4BEE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2" b="1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A47B-F82A-4488-9FDA-51B4C23B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On July 17</a:t>
            </a:r>
            <a:r>
              <a:rPr lang="en-US" sz="2000" baseline="30000" dirty="0"/>
              <a:t>th</a:t>
            </a:r>
            <a:r>
              <a:rPr lang="en-US" sz="2000" dirty="0"/>
              <a:t> , 1996 the flight departed from JFK flying CDG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Prior to the flight, the Engine Trust reverser was shutdown and fuel lines were replaced before flight 800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Upon climbing the belly of the aircraft exploded disconnecting the nose from the aircraft.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286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EB65-1F2B-45C3-8277-28A3D6C8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Crash Animation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D7E56-6ECD-4462-9BC3-4CC52AE2EE2A}"/>
              </a:ext>
            </a:extLst>
          </p:cNvPr>
          <p:cNvSpPr txBox="1"/>
          <p:nvPr/>
        </p:nvSpPr>
        <p:spPr>
          <a:xfrm>
            <a:off x="0" y="6056201"/>
            <a:ext cx="415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https://youtu.be/DQSrVFRg7k8?t=21</a:t>
            </a:r>
          </a:p>
        </p:txBody>
      </p:sp>
      <p:pic>
        <p:nvPicPr>
          <p:cNvPr id="10" name="Online Media 9">
            <a:hlinkClick r:id="" action="ppaction://media"/>
            <a:extLst>
              <a:ext uri="{FF2B5EF4-FFF2-40B4-BE49-F238E27FC236}">
                <a16:creationId xmlns:a16="http://schemas.microsoft.com/office/drawing/2014/main" id="{41E3A484-EAED-40EE-BA43-D3F2EFFC6FC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79664" y="1806342"/>
            <a:ext cx="7432671" cy="41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0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ED71-5DB4-4CA1-84F3-9DF2253F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56" y="2513739"/>
            <a:ext cx="3200400" cy="810927"/>
          </a:xfrm>
        </p:spPr>
        <p:txBody>
          <a:bodyPr/>
          <a:lstStyle/>
          <a:p>
            <a:pPr algn="ctr"/>
            <a:r>
              <a:rPr lang="en-US" dirty="0"/>
              <a:t>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DE19-19D3-4E92-BF75-59AB4BCC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Following the accident the NTSB was tasked with determining what had happened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initial witness interviews reported it as an act of aggression with both possibilities of a missile or explosive device on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FBI was tasked with taking over the investigation from the NTSB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07EDF-ACD0-437C-938B-445257B95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5456" y="3370388"/>
            <a:ext cx="3200400" cy="319009"/>
          </a:xfrm>
        </p:spPr>
        <p:txBody>
          <a:bodyPr/>
          <a:lstStyle/>
          <a:p>
            <a:pPr algn="ctr"/>
            <a:r>
              <a:rPr lang="en-US" dirty="0"/>
              <a:t>NTSB vs FBI</a:t>
            </a:r>
          </a:p>
        </p:txBody>
      </p:sp>
      <p:pic>
        <p:nvPicPr>
          <p:cNvPr id="1026" name="Picture 2" descr="Image result for ntsb&quot;">
            <a:extLst>
              <a:ext uri="{FF2B5EF4-FFF2-40B4-BE49-F238E27FC236}">
                <a16:creationId xmlns:a16="http://schemas.microsoft.com/office/drawing/2014/main" id="{6D670DAD-0B3E-4756-9BF2-76F790A6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74" y="324852"/>
            <a:ext cx="1641451" cy="164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BI&quot;">
            <a:extLst>
              <a:ext uri="{FF2B5EF4-FFF2-40B4-BE49-F238E27FC236}">
                <a16:creationId xmlns:a16="http://schemas.microsoft.com/office/drawing/2014/main" id="{45672340-43CC-462B-823A-7B7666FA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74" y="4236834"/>
            <a:ext cx="1637964" cy="168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b/b1/Twa_800_fig_22c.PNG">
            <a:extLst>
              <a:ext uri="{FF2B5EF4-FFF2-40B4-BE49-F238E27FC236}">
                <a16:creationId xmlns:a16="http://schemas.microsoft.com/office/drawing/2014/main" id="{28477B8C-54E7-472F-8D49-9C398EBB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47" y="3529892"/>
            <a:ext cx="3890139" cy="2658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4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3204-0944-43E9-B000-76DF4808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Causes of the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058B-7C11-4957-9188-F38D8DA6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Structural Failure and Decompression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Live Missile Strike or Bomb Detonation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Fuel-Air Explosion in the Center Wing Fuel Tank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Other Weather Related causes</a:t>
            </a:r>
          </a:p>
        </p:txBody>
      </p:sp>
    </p:spTree>
    <p:extLst>
      <p:ext uri="{BB962C8B-B14F-4D97-AF65-F5344CB8AC3E}">
        <p14:creationId xmlns:p14="http://schemas.microsoft.com/office/powerpoint/2010/main" val="3757990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521</Words>
  <Application>Microsoft Office PowerPoint</Application>
  <PresentationFormat>Widescreen</PresentationFormat>
  <Paragraphs>51</Paragraphs>
  <Slides>6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Retrospect</vt:lpstr>
      <vt:lpstr>TWA 800</vt:lpstr>
      <vt:lpstr>Flight Background</vt:lpstr>
      <vt:lpstr>What Happened?</vt:lpstr>
      <vt:lpstr>Crash Animation</vt:lpstr>
      <vt:lpstr>Investigations</vt:lpstr>
      <vt:lpstr>Possible Causes of the Crash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TWA 800</dc:title>
  <dc:creator>Cameron Stark</dc:creator>
  <cp:lastModifiedBy>Cameron Stark</cp:lastModifiedBy>
  <cp:revision>12</cp:revision>
  <dcterms:created xsi:type="dcterms:W3CDTF">2019-10-27T20:59:41Z</dcterms:created>
  <dcterms:modified xsi:type="dcterms:W3CDTF">2019-11-12T02:37:17Z</dcterms:modified>
</cp:coreProperties>
</file>