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710-B55F-4CD3-8AEA-07833EE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TWA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5FA-F5E6-4480-A1EF-E925C5F9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38102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Open Sans</vt:lpstr>
      <vt:lpstr>Retrospect</vt:lpstr>
      <vt:lpstr>TWA 800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 800</dc:title>
  <dc:creator>Cameron Stark</dc:creator>
  <cp:lastModifiedBy>Cameron Stark</cp:lastModifiedBy>
  <cp:revision>1</cp:revision>
  <dcterms:created xsi:type="dcterms:W3CDTF">2019-09-23T01:16:21Z</dcterms:created>
  <dcterms:modified xsi:type="dcterms:W3CDTF">2019-09-23T01:17:28Z</dcterms:modified>
</cp:coreProperties>
</file>