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87541" autoAdjust="0"/>
  </p:normalViewPr>
  <p:slideViewPr>
    <p:cSldViewPr snapToGrid="0">
      <p:cViewPr varScale="1">
        <p:scale>
          <a:sx n="143" d="100"/>
          <a:sy n="143" d="100"/>
        </p:scale>
        <p:origin x="8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8EB4-BDE3-480F-B50A-8C1E950C012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8DCB4-F112-449C-8FC9-9957A995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was traveling from John F Kennedy Airport to Leonardo Da Vinci Airport with a stopover in at Charles De Gaulle Airport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Flight prior to flight 800 had numerous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thrust reverser had a fault and was disconnected, accord to the MEL (Minimum Equipment 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volumetric shutoff for the fuel tank was malfunctioning and was replaced (multiple instances of this occurred the prior 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C710-B55F-4CD3-8AEA-07833EEF4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TWA 800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445FA-F5E6-4480-A1EF-E925C5F96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BY: Cameron Stark</a:t>
            </a:r>
          </a:p>
        </p:txBody>
      </p:sp>
    </p:spTree>
    <p:extLst>
      <p:ext uri="{BB962C8B-B14F-4D97-AF65-F5344CB8AC3E}">
        <p14:creationId xmlns:p14="http://schemas.microsoft.com/office/powerpoint/2010/main" val="23810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A7981-7B5E-49CB-9327-ED8E9138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800"/>
              <a:t>Flight Background</a:t>
            </a:r>
          </a:p>
        </p:txBody>
      </p:sp>
      <p:pic>
        <p:nvPicPr>
          <p:cNvPr id="4" name="Picture 4" descr="https://upload.wikimedia.org/wikipedia/commons/c/c1/Boeing_747-131%2C_Trans_World_Airlines_-_TWA_AN1074840.jpg">
            <a:extLst>
              <a:ext uri="{FF2B5EF4-FFF2-40B4-BE49-F238E27FC236}">
                <a16:creationId xmlns:a16="http://schemas.microsoft.com/office/drawing/2014/main" id="{D812D02B-EE08-49C6-8466-857421B6A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" r="1557" b="-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70E1-1513-492D-8580-15754FE9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Airline: Trans World Airlines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Aircraft: Boeing 747-100 N93119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Route: JFK International to CDG International to FCO International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Occupants: 212 Passengers &amp; 18 Crew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298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900E4-A845-4035-ADDA-34107A81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800"/>
              <a:t>What Happened?</a:t>
            </a:r>
          </a:p>
        </p:txBody>
      </p:sp>
      <p:pic>
        <p:nvPicPr>
          <p:cNvPr id="9" name="Picture 2" descr="https://upload.wikimedia.org/wikipedia/commons/a/a4/Twa_800_flight_path.png">
            <a:extLst>
              <a:ext uri="{FF2B5EF4-FFF2-40B4-BE49-F238E27FC236}">
                <a16:creationId xmlns:a16="http://schemas.microsoft.com/office/drawing/2014/main" id="{5338271C-B149-417C-84F7-3B2DA4BEE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2" b="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A47B-F82A-4488-9FDA-51B4C23B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On July 17</a:t>
            </a:r>
            <a:r>
              <a:rPr lang="en-US" sz="2000" baseline="30000" dirty="0"/>
              <a:t>th</a:t>
            </a:r>
            <a:r>
              <a:rPr lang="en-US" sz="2000" dirty="0"/>
              <a:t> , 1996 the flight departed from JFK flying CDG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Prior to the flight, the Engine Trust reverser was shutdown and fuel lines were replaced before flight 800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Upon climbing the belly of the aircraft exploded disconnecting the nose from the aircraft.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286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ED71-5DB4-4CA1-84F3-9DF2253F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DE19-19D3-4E92-BF75-59AB4BCC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07EDF-ACD0-437C-938B-445257B9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2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166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Retrospect</vt:lpstr>
      <vt:lpstr>TWA 800</vt:lpstr>
      <vt:lpstr>Flight Background</vt:lpstr>
      <vt:lpstr>What Happened?</vt:lpstr>
      <vt:lpstr>Investigations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 800</dc:title>
  <dc:creator>Cameron Stark</dc:creator>
  <cp:lastModifiedBy>Cameron Stark</cp:lastModifiedBy>
  <cp:revision>3</cp:revision>
  <dcterms:created xsi:type="dcterms:W3CDTF">2019-10-27T20:59:41Z</dcterms:created>
  <dcterms:modified xsi:type="dcterms:W3CDTF">2019-10-27T21:05:18Z</dcterms:modified>
</cp:coreProperties>
</file>