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007" autoAdjust="0"/>
  </p:normalViewPr>
  <p:slideViewPr>
    <p:cSldViewPr snapToGrid="0">
      <p:cViewPr varScale="1">
        <p:scale>
          <a:sx n="94" d="100"/>
          <a:sy n="94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FAC84-16BF-43F2-93B0-A89A4799BC55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B7BF3-4FE3-4972-8F90-7BE3AE0F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“Just in Time” compilation is where the script is loaded and compiled as it is needed and removed when not being used</a:t>
            </a:r>
          </a:p>
          <a:p>
            <a:endParaRPr lang="en-US" dirty="0"/>
          </a:p>
          <a:p>
            <a:r>
              <a:rPr lang="en-US" dirty="0"/>
              <a:t>The versatility of the language has made it widely used among web developers to provide functionality to a website</a:t>
            </a:r>
          </a:p>
          <a:p>
            <a:endParaRPr lang="en-US" dirty="0"/>
          </a:p>
          <a:p>
            <a:r>
              <a:rPr lang="en-US" dirty="0"/>
              <a:t>Java and JavaScript vary in that Java has a strict set of rules and constraints that must be met for the compiler and finally the JVM to accept and run the program, where as JavaScript can be loaded into a website, and therefore onto a users computer with very little constraints and restrictions, which leads to various security concerns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script tags, signify the scripts that are Top Level Scripts associated with the site either written by the developer or brought in from an outside source</a:t>
            </a:r>
          </a:p>
          <a:p>
            <a:endParaRPr lang="en-US" dirty="0"/>
          </a:p>
          <a:p>
            <a:r>
              <a:rPr lang="en-US" dirty="0"/>
              <a:t>Most violation of the SOP, is done with Cross Site Scripting and Cross Site Request Forgery</a:t>
            </a:r>
          </a:p>
          <a:p>
            <a:endParaRPr lang="en-US" dirty="0"/>
          </a:p>
          <a:p>
            <a:r>
              <a:rPr lang="en-US" dirty="0"/>
              <a:t>The screenshot below shows the many outside </a:t>
            </a:r>
            <a:r>
              <a:rPr lang="en-US" dirty="0" err="1"/>
              <a:t>javascript</a:t>
            </a:r>
            <a:r>
              <a:rPr lang="en-US" dirty="0"/>
              <a:t> files that are accessed when a site loads, but because these are all called from the same origin they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1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tree signature contains four relations</a:t>
            </a:r>
          </a:p>
          <a:p>
            <a:r>
              <a:rPr lang="en-US" dirty="0"/>
              <a:t>	Reachability Relation - which is the of nodes that can be reached by starting from this root</a:t>
            </a:r>
          </a:p>
          <a:p>
            <a:r>
              <a:rPr lang="en-US" dirty="0"/>
              <a:t>	Root Relation - which must always be a reachable address node, since it is always a collection</a:t>
            </a:r>
          </a:p>
          <a:p>
            <a:r>
              <a:rPr lang="en-US" dirty="0"/>
              <a:t>	Parent Relation - which is a map from one root to one reachable address node</a:t>
            </a:r>
          </a:p>
          <a:p>
            <a:r>
              <a:rPr lang="en-US" dirty="0"/>
              <a:t>	Contents Relation – which is a map from the address node to the set of reachable nodes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implanting these in the Alloy model, it proves to be more complicated because any combination and form of each method can be used</a:t>
            </a:r>
          </a:p>
          <a:p>
            <a:r>
              <a:rPr lang="en-US" dirty="0"/>
              <a:t>This is useful however because it conforms best to the AJAX and other async methods for web development</a:t>
            </a:r>
          </a:p>
          <a:p>
            <a:r>
              <a:rPr lang="en-US" dirty="0"/>
              <a:t>However, these attempt to bypass or weaken the CORS policy which can lead to security risks when loading JavaScript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implementing these in the Alloy model, it proves to be more complicated because any combination and form of each method can be used</a:t>
            </a:r>
          </a:p>
          <a:p>
            <a:r>
              <a:rPr lang="en-US" dirty="0"/>
              <a:t>This is useful however because it conforms best to the AJAX and other async methods for web development</a:t>
            </a:r>
          </a:p>
          <a:p>
            <a:r>
              <a:rPr lang="en-US" dirty="0"/>
              <a:t>However, these asynchronous operations attempt to bypass or weaken the CORS policy which can lead to security risks when loading JavaScript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 keyword is the namespace of the custom operations</a:t>
            </a:r>
          </a:p>
          <a:p>
            <a:r>
              <a:rPr lang="en-US" dirty="0"/>
              <a:t>The operations perform various bitwise tasks with the inputs being integer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2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7BF3-4FE3-4972-8F90-7BE3AE0F6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9FE-95C9-4A73-9F6D-B53435C4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06573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boto Light" panose="02000000000000000000" pitchFamily="2" charset="0"/>
                <a:ea typeface="Roboto Light" panose="02000000000000000000" pitchFamily="2" charset="0"/>
              </a:rPr>
              <a:t>Using Lightweight Formal Methods for JavaScript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62D0-7F69-4AE1-95C2-9363574D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1101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Issues with Alloy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AE2F9-BA43-4C6F-B22E-B78B5670B429}"/>
              </a:ext>
            </a:extLst>
          </p:cNvPr>
          <p:cNvSpPr txBox="1"/>
          <p:nvPr/>
        </p:nvSpPr>
        <p:spPr>
          <a:xfrm>
            <a:off x="3729343" y="1690785"/>
            <a:ext cx="77935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The Author attempted to make Alloy model the intrinsic nature of the webpage loading several different types of JavaScript files from various different sources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Base Alloy doesn’t have the capabilities to perform such complex relationships and actions, to get around this the author modified the Alloy program to allow for custom operations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bitand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[n1, n2 : Int] : Int { n1 fun/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bitand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n2 }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bitor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[n1, n2 : Int] : Int { n1 fun/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bitor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n2 }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fun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bitnot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[n1 : Int] : Int { fun/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bitnot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n1 } 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Analysis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Call Stack of JavaScript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505F7-CA3D-4B72-AF45-4BCDE23F02B8}"/>
              </a:ext>
            </a:extLst>
          </p:cNvPr>
          <p:cNvSpPr txBox="1"/>
          <p:nvPr/>
        </p:nvSpPr>
        <p:spPr>
          <a:xfrm>
            <a:off x="3729343" y="1690785"/>
            <a:ext cx="7793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 purpose of the alloy model is to determine where a function/JavaScript call originates from</a:t>
            </a:r>
          </a:p>
        </p:txBody>
      </p:sp>
    </p:spTree>
    <p:extLst>
      <p:ext uri="{BB962C8B-B14F-4D97-AF65-F5344CB8AC3E}">
        <p14:creationId xmlns:p14="http://schemas.microsoft.com/office/powerpoint/2010/main" val="9961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3F57-A470-4EF7-8A01-FAAE4B87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Author of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2CDF9-A6A3-477F-8617-2B3002961C0E}"/>
              </a:ext>
            </a:extLst>
          </p:cNvPr>
          <p:cNvSpPr txBox="1"/>
          <p:nvPr/>
        </p:nvSpPr>
        <p:spPr>
          <a:xfrm>
            <a:off x="3918858" y="1393102"/>
            <a:ext cx="74873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Mark C. Reynolds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Professor of Computer Science at Boston University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CD69-FC24-4F0D-9000-A9407E7F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Purpose of the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2E09-6268-4E39-845D-C6F329753EAB}"/>
              </a:ext>
            </a:extLst>
          </p:cNvPr>
          <p:cNvSpPr txBox="1"/>
          <p:nvPr/>
        </p:nvSpPr>
        <p:spPr>
          <a:xfrm>
            <a:off x="3592286" y="1366897"/>
            <a:ext cx="80752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Demonstrate that it is possible to construct a model for JavaScript security</a:t>
            </a:r>
          </a:p>
          <a:p>
            <a:pPr algn="ctr"/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Demonstrate that an event translator can be written to monitor site traversal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Present results from real-world websites</a:t>
            </a:r>
          </a:p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8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What is JavaScript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E7AC-AE3B-45DE-82C0-678810DDECF8}"/>
              </a:ext>
            </a:extLst>
          </p:cNvPr>
          <p:cNvSpPr txBox="1"/>
          <p:nvPr/>
        </p:nvSpPr>
        <p:spPr>
          <a:xfrm>
            <a:off x="3798277" y="1608546"/>
            <a:ext cx="779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high-level, interpreted programming language that uses “Just In Time” Compilation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Characterized as dynamic, weakly typed, and multi-paradigm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Unlike Java, with which it only shares name, is not run in a virtual machine, which allows for malware to be carried through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8D5D6-8E53-4DEB-B5B1-F71B91DC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13" y="4484077"/>
            <a:ext cx="3894630" cy="1603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2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Background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security concerns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DE7AC-AE3B-45DE-82C0-678810DDECF8}"/>
              </a:ext>
            </a:extLst>
          </p:cNvPr>
          <p:cNvSpPr txBox="1"/>
          <p:nvPr/>
        </p:nvSpPr>
        <p:spPr>
          <a:xfrm>
            <a:off x="3692767" y="1531800"/>
            <a:ext cx="7793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on a website is generally placed in between &lt;script&gt;&lt;/script&gt; tags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loaded in the script tags must share the same origin.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The Same Origin Policy, with which formal methods mainly deal with controls the loading of scripts that their origin should match the origin of the host site loading them.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Most malware is attempted via the violation of Same Origin Policy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00F79-D833-4A2A-B1F9-8B58C9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5" y="4652504"/>
            <a:ext cx="7268307" cy="1441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2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The Structure of a Website Domain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C9500-8EAF-4DAE-8E66-316F14C6DA45}"/>
              </a:ext>
            </a:extLst>
          </p:cNvPr>
          <p:cNvSpPr txBox="1"/>
          <p:nvPr/>
        </p:nvSpPr>
        <p:spPr>
          <a:xfrm>
            <a:off x="3765919" y="1091345"/>
            <a:ext cx="7793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Because of the complexity of organizational units, websites and domains are structured as a forest which contains tress and each tree has nodes which 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Forest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Collection of Trees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Tree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Collection of Nodes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Address Node and Host 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Contains the ipv4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Address 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Never a leaf in the tree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Host Node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Always the leaf, similar to a file directory</a:t>
            </a:r>
          </a:p>
        </p:txBody>
      </p:sp>
    </p:spTree>
    <p:extLst>
      <p:ext uri="{BB962C8B-B14F-4D97-AF65-F5344CB8AC3E}">
        <p14:creationId xmlns:p14="http://schemas.microsoft.com/office/powerpoint/2010/main" val="33176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Alloy Signatures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333D5-E7A2-4318-9EA9-5D8FDF10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52" y="619239"/>
            <a:ext cx="4126993" cy="56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JavaScript on Page Load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595D8-6988-4614-B08F-835B47568B29}"/>
              </a:ext>
            </a:extLst>
          </p:cNvPr>
          <p:cNvSpPr txBox="1"/>
          <p:nvPr/>
        </p:nvSpPr>
        <p:spPr>
          <a:xfrm>
            <a:off x="3729343" y="1579025"/>
            <a:ext cx="7793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When JavaScript is loaded as part of a web page, its functions become available to the scope of the site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This is one method of loading, but there are three other methods.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Using the script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src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tag can allow a script to call in additional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scritpts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script can use elements of the DOM to write HTML which can have its own scripts to call</a:t>
            </a:r>
          </a:p>
          <a:p>
            <a:pPr algn="ctr"/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 script can be loaded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thorugh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JSON that can make functional changes to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exisiting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8538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345F-EB7A-4D1B-B90A-351A166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Modeling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Alloy Signatures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00AE6-BAF9-4763-AC97-31CF6815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49" y="1488156"/>
            <a:ext cx="6790363" cy="38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79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341</TotalTime>
  <Words>794</Words>
  <Application>Microsoft Office PowerPoint</Application>
  <PresentationFormat>Widescreen</PresentationFormat>
  <Paragraphs>115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Roboto Light</vt:lpstr>
      <vt:lpstr>Wingdings 2</vt:lpstr>
      <vt:lpstr>Frame</vt:lpstr>
      <vt:lpstr>Using Lightweight Formal Methods for JavaScript Security</vt:lpstr>
      <vt:lpstr>Author of the Paper</vt:lpstr>
      <vt:lpstr>Purpose of the Paper</vt:lpstr>
      <vt:lpstr> Background  What is JavaScript</vt:lpstr>
      <vt:lpstr> Background  JavaScript security concerns</vt:lpstr>
      <vt:lpstr> Modeling  The Structure of a Website Domain</vt:lpstr>
      <vt:lpstr>Modeling  Alloy Signatures</vt:lpstr>
      <vt:lpstr> Modeling  JavaScript on Page Load</vt:lpstr>
      <vt:lpstr> Modeling  Alloy Signatures</vt:lpstr>
      <vt:lpstr> Modeling  Issues with Alloy</vt:lpstr>
      <vt:lpstr> Analysis  Call Stack of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Lightweight Formal Methods for JavaScript Security</dc:title>
  <dc:creator>Cameron Stark</dc:creator>
  <cp:lastModifiedBy>Cameron Stark</cp:lastModifiedBy>
  <cp:revision>25</cp:revision>
  <dcterms:created xsi:type="dcterms:W3CDTF">2019-03-09T15:27:24Z</dcterms:created>
  <dcterms:modified xsi:type="dcterms:W3CDTF">2019-03-21T01:27:44Z</dcterms:modified>
</cp:coreProperties>
</file>