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007" autoAdjust="0"/>
  </p:normalViewPr>
  <p:slideViewPr>
    <p:cSldViewPr snapToGrid="0">
      <p:cViewPr varScale="1">
        <p:scale>
          <a:sx n="136" d="100"/>
          <a:sy n="136" d="100"/>
        </p:scale>
        <p:origin x="11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FAC84-16BF-43F2-93B0-A89A4799BC5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B7BF3-4FE3-4972-8F90-7BE3AE0F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“Just in Time” compilation is where the script is loaded and compiled as it is needed and removed when not being used</a:t>
            </a:r>
          </a:p>
          <a:p>
            <a:endParaRPr lang="en-US" dirty="0"/>
          </a:p>
          <a:p>
            <a:r>
              <a:rPr lang="en-US" dirty="0"/>
              <a:t>The versatility of the language has made it widely used among web developers to provide functionality to a website</a:t>
            </a:r>
          </a:p>
          <a:p>
            <a:endParaRPr lang="en-US" dirty="0"/>
          </a:p>
          <a:p>
            <a:r>
              <a:rPr lang="en-US" dirty="0"/>
              <a:t>Java and JavaScript vary in that Java has a strict set of rules and constraints that must be met for the compiler and finally the JVM to accept and run the program, where as JavaScript can be loaded into a website, and therefore onto a users computer with very little constraints and restrictions, which leads to various security concerns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script tags, signify the scripts that are Top Level Scripts associated with the site either written by the developer or brought in from an outside source</a:t>
            </a:r>
          </a:p>
          <a:p>
            <a:endParaRPr lang="en-US" dirty="0"/>
          </a:p>
          <a:p>
            <a:r>
              <a:rPr lang="en-US" dirty="0"/>
              <a:t>Most violation of the SOP, is done with Cross Site Scripting and Cross Site Request Forgery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9FE-95C9-4A73-9F6D-B53435C4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6573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boto Light" panose="02000000000000000000" pitchFamily="2" charset="0"/>
                <a:ea typeface="Roboto Light" panose="02000000000000000000" pitchFamily="2" charset="0"/>
              </a:rPr>
              <a:t>Using Lightweight Formal Methods for JavaScript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62D0-7F69-4AE1-95C2-9363574D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1101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3F57-A470-4EF7-8A01-FAAE4B8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Author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2CDF9-A6A3-477F-8617-2B3002961C0E}"/>
              </a:ext>
            </a:extLst>
          </p:cNvPr>
          <p:cNvSpPr txBox="1"/>
          <p:nvPr/>
        </p:nvSpPr>
        <p:spPr>
          <a:xfrm>
            <a:off x="3918858" y="1393102"/>
            <a:ext cx="74873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Mark C. Reynolds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Professor of Computer Science at Boston University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CD69-FC24-4F0D-9000-A9407E7F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Purpose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2E09-6268-4E39-845D-C6F329753EAB}"/>
              </a:ext>
            </a:extLst>
          </p:cNvPr>
          <p:cNvSpPr txBox="1"/>
          <p:nvPr/>
        </p:nvSpPr>
        <p:spPr>
          <a:xfrm>
            <a:off x="3592286" y="1366897"/>
            <a:ext cx="80752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Demonstrate that it is possible to construct a model for JavaScript security</a:t>
            </a:r>
          </a:p>
          <a:p>
            <a:pPr algn="ctr"/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Demonstrate that an event translator can be written to monitor site traversal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Present results from real-world websites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What is JavaScript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798278" y="1123837"/>
            <a:ext cx="779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high-level, interpreted programming language that uses “Just In Time” Compilation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Characterized as dynamic, weakly typed, and multi-paradigm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Unlike Java, with which it only shares name, is not run in a virtual machine, which allows for malware to be carried through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8D5D6-8E53-4DEB-B5B1-F71B91DC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40" y="3429000"/>
            <a:ext cx="3894630" cy="1603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2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security concerns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692769" y="1123837"/>
            <a:ext cx="7793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on a website is generally placed in between &lt;script&gt;&lt;/script&gt; tags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loaded in the script tags must share the same origin.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Same Origin Policy, with which formal methods mainly deal with controls the loading of scripts that their origin should match the origin of the host site loading them.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Most malware is attempted via the violation of Same Origin Policy </a:t>
            </a:r>
          </a:p>
        </p:txBody>
      </p:sp>
    </p:spTree>
    <p:extLst>
      <p:ext uri="{BB962C8B-B14F-4D97-AF65-F5344CB8AC3E}">
        <p14:creationId xmlns:p14="http://schemas.microsoft.com/office/powerpoint/2010/main" val="39802559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111</TotalTime>
  <Words>331</Words>
  <Application>Microsoft Office PowerPoint</Application>
  <PresentationFormat>Widescreen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Roboto Light</vt:lpstr>
      <vt:lpstr>Wingdings 2</vt:lpstr>
      <vt:lpstr>Frame</vt:lpstr>
      <vt:lpstr>Using Lightweight Formal Methods for JavaScript Security</vt:lpstr>
      <vt:lpstr>Author of the Paper</vt:lpstr>
      <vt:lpstr>Purpose of the Paper</vt:lpstr>
      <vt:lpstr> Background  What is JavaScript</vt:lpstr>
      <vt:lpstr> Background  JavaScript security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Lightweight Formal Methods for JavaScript Security</dc:title>
  <dc:creator>Cameron Stark</dc:creator>
  <cp:lastModifiedBy>Cameron Stark</cp:lastModifiedBy>
  <cp:revision>10</cp:revision>
  <dcterms:created xsi:type="dcterms:W3CDTF">2019-03-09T15:27:24Z</dcterms:created>
  <dcterms:modified xsi:type="dcterms:W3CDTF">2019-03-09T17:19:15Z</dcterms:modified>
</cp:coreProperties>
</file>