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612649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612649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2612649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2612649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2612649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2612649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612649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612649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28f6079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28f6079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612649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612649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612649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612649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612649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612649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8f6079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8f6079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8f6079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28f6079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8f6079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8f6079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28f6079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28f6079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2612649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2612649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gz8AV0bPaO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gz8AV0bPaOU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Blowfish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Stark and Jacob Gattuso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Benefits?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Blowfish is a fast symmetric block cipher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Resilient against crypto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to use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Drawbacks?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Block size of 64 bits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Runs generally slowly in the key changing aspect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Twofish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Threefish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bcrypt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Alternative in </a:t>
            </a:r>
            <a:r>
              <a:rPr lang="en"/>
              <a:t>Specific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Twofish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algorithm is similar to Blowfish algorithm applying 16 rounds of encryption to the plaintext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Increased block size to 128 bits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“Schneier on Security,”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Blog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[Online]. Available: https://www.schneier.com/academic/blowfish/. [Accessed: 29-Mar-2020].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“Blowfish”,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[Online]. Available: 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https://www.youtube.com/watch?v=gz8AV0bP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aOU. [Accessed: 29-Mar-2020].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by </a:t>
            </a:r>
            <a:r>
              <a:rPr b="1" lang="en"/>
              <a:t>Bruce Schneier</a:t>
            </a:r>
            <a:r>
              <a:rPr lang="en"/>
              <a:t>, as a faster alternative of already existing encryption algorithms such as DES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in </a:t>
            </a:r>
            <a:r>
              <a:rPr b="1" lang="en"/>
              <a:t>1993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Blowfish is a symmetric block cipher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Knowledge Related To Blowfish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Block Size - The length of the bit string for the block cipher used in encryption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Key Size - The length of the bit string key used in encryption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Feistel Cipher - A symmetric structure used in the construction of Block Ciphers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Block Cipher - A deterministic algorithm that makes use of fixed length bit strings called blocks, and keys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 (Data </a:t>
            </a:r>
            <a:r>
              <a:rPr lang="en" sz="1200"/>
              <a:t>Encryption</a:t>
            </a:r>
            <a:r>
              <a:rPr lang="en" sz="1200"/>
              <a:t> Standard) - Symmetric Key Algorithm (SKA) for the </a:t>
            </a:r>
            <a:r>
              <a:rPr lang="en" sz="1200"/>
              <a:t>encryption</a:t>
            </a:r>
            <a:r>
              <a:rPr lang="en" sz="1200"/>
              <a:t> of digital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S-box - A component of SKA that performs the substitution action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Key Schedule - An algorithm that calculates the round keys from the key, that have occured during the rounds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descr="This video is about My Movie" id="147" name="Google Shape;147;p16" title="Blowfish Explain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500" y="793625"/>
            <a:ext cx="5143500" cy="385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2405" l="2583" r="60250" t="69526"/>
          <a:stretch/>
        </p:blipFill>
        <p:spPr>
          <a:xfrm>
            <a:off x="873825" y="2215588"/>
            <a:ext cx="2045125" cy="1776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4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Function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91175" l="0" r="36788" t="0"/>
          <a:stretch/>
        </p:blipFill>
        <p:spPr>
          <a:xfrm>
            <a:off x="903400" y="2281050"/>
            <a:ext cx="4084226" cy="65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64903" l="0" r="52369" t="9312"/>
          <a:stretch/>
        </p:blipFill>
        <p:spPr>
          <a:xfrm>
            <a:off x="898675" y="2049850"/>
            <a:ext cx="2818450" cy="175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r>
              <a:rPr lang="en"/>
              <a:t>cryption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38878" l="0" r="51742" t="35412"/>
          <a:stretch/>
        </p:blipFill>
        <p:spPr>
          <a:xfrm>
            <a:off x="919975" y="2078000"/>
            <a:ext cx="2726225" cy="16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Blowfish in action is a fast block cipher, however when changing keys the process can take a long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size of blowfish is approximately 4 kb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application of blowfish is password-hashing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