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36" r:id="rId3"/>
    <p:sldId id="335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EAF2FA"/>
    <a:srgbClr val="FFFFE5"/>
    <a:srgbClr val="00B1F0"/>
    <a:srgbClr val="00FF00"/>
    <a:srgbClr val="0000FF"/>
    <a:srgbClr val="FF6600"/>
    <a:srgbClr val="008EC0"/>
    <a:srgbClr val="E6E7E8"/>
    <a:srgbClr val="83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 autoAdjust="0"/>
    <p:restoredTop sz="95414" autoAdjust="0"/>
  </p:normalViewPr>
  <p:slideViewPr>
    <p:cSldViewPr>
      <p:cViewPr varScale="1">
        <p:scale>
          <a:sx n="90" d="100"/>
          <a:sy n="90" d="100"/>
        </p:scale>
        <p:origin x="11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01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F977E-2FA5-4F0B-B149-46B361F654F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CF73E-C308-41BA-896C-2234E7EB1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0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0000"/>
            <a:ext cx="7772400" cy="1272165"/>
          </a:xfrm>
        </p:spPr>
        <p:txBody>
          <a:bodyPr anchor="ctr" anchorCtr="0"/>
          <a:lstStyle>
            <a:lvl1pPr algn="ctr">
              <a:defRPr sz="4400" baseline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00" y="5219999"/>
            <a:ext cx="7200000" cy="1450221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286000" y="2340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芯片设计实践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2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69000"/>
            <a:ext cx="7886700" cy="2520000"/>
          </a:xfrm>
        </p:spPr>
        <p:txBody>
          <a:bodyPr anchor="ctr" anchorCtr="0"/>
          <a:lstStyle>
            <a:lvl1pPr algn="ctr">
              <a:defRPr sz="4000" baseline="0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52000" y="764704"/>
            <a:ext cx="8639999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52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00" y="164388"/>
            <a:ext cx="7822479" cy="519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555172" y="996495"/>
            <a:ext cx="3477985" cy="4963433"/>
          </a:xfrm>
          <a:ln w="635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465864" y="996495"/>
            <a:ext cx="4189038" cy="49634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spcAft>
                <a:spcPts val="300"/>
              </a:spcAft>
              <a:defRPr sz="2000"/>
            </a:lvl1pPr>
            <a:lvl2pPr>
              <a:spcAft>
                <a:spcPts val="300"/>
              </a:spcAft>
              <a:defRPr sz="18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400"/>
            </a:lvl4pPr>
            <a:lvl5pPr>
              <a:spcAft>
                <a:spcPts val="300"/>
              </a:spcAft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07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764704"/>
            <a:ext cx="4262850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64704"/>
            <a:ext cx="4262850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4902" y="6482993"/>
            <a:ext cx="432000" cy="288000"/>
          </a:xfrm>
        </p:spPr>
        <p:txBody>
          <a:bodyPr/>
          <a:lstStyle/>
          <a:p>
            <a:fld id="{E03290A5-688F-44DD-A518-A7C144A2E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52000" y="764704"/>
            <a:ext cx="8639999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80000" contrast="-80000"/>
          </a:blip>
          <a:stretch>
            <a:fillRect/>
          </a:stretch>
        </p:blipFill>
        <p:spPr>
          <a:xfrm>
            <a:off x="3635896" y="1304764"/>
            <a:ext cx="5968276" cy="5949601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52000" y="6482993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0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164388"/>
            <a:ext cx="7855451" cy="519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764704"/>
            <a:ext cx="8640000" cy="571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4902" y="6482993"/>
            <a:ext cx="432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baseline="0">
                <a:solidFill>
                  <a:srgbClr val="595959"/>
                </a:solidFill>
                <a:latin typeface="Arial Narrow" panose="020B0606020202030204" pitchFamily="34" charset="0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52000" y="684000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252000" y="6482993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00" y="7147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  <p:sldLayoutId id="2147483664" r:id="rId5"/>
    <p:sldLayoutId id="214748366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70C0"/>
          </a:solidFill>
          <a:latin typeface="Arial Narrow" panose="020B060602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2000" b="1" kern="1200" baseline="0">
          <a:solidFill>
            <a:srgbClr val="0070C0"/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800" b="0" i="0" kern="1200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3pPr>
      <a:lvl4pPr marL="16573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400" b="0" i="0" kern="1200" baseline="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400" b="0" i="0" kern="1200" baseline="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EFEFE"/>
                </a:solidFill>
              </a:rPr>
              <a:t>数字设计</a:t>
            </a:r>
            <a:r>
              <a:rPr lang="zh-CN" altLang="en-US" dirty="0">
                <a:solidFill>
                  <a:srgbClr val="FEFEFE"/>
                </a:solidFill>
              </a:rPr>
              <a:t>题目简介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白雪飞</a:t>
            </a:r>
            <a:endParaRPr lang="en-US" altLang="zh-CN" dirty="0"/>
          </a:p>
          <a:p>
            <a:r>
              <a:rPr lang="zh-CN" altLang="en-US" dirty="0"/>
              <a:t>中国科学技术大学微电子学院</a:t>
            </a:r>
          </a:p>
        </p:txBody>
      </p:sp>
    </p:spTree>
    <p:extLst>
      <p:ext uri="{BB962C8B-B14F-4D97-AF65-F5344CB8AC3E}">
        <p14:creationId xmlns:p14="http://schemas.microsoft.com/office/powerpoint/2010/main" val="22951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系统结构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1691680" y="980728"/>
            <a:ext cx="1440160" cy="1440160"/>
          </a:xfrm>
          <a:prstGeom prst="flowChartProcess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AES</a:t>
            </a:r>
          </a:p>
          <a:p>
            <a:pPr algn="ctr">
              <a:spcAft>
                <a:spcPts val="400"/>
              </a:spcAft>
            </a:pPr>
            <a:r>
              <a: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AES</a:t>
            </a:r>
            <a:r>
              <a: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密码算法</a:t>
            </a:r>
            <a:br>
              <a: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r>
              <a: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加解密电路</a:t>
            </a:r>
            <a:endParaRPr lang="en-US" altLang="zh-CN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  <a:p>
            <a:pPr algn="ctr">
              <a:spcAft>
                <a:spcPts val="40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加解密  模式</a:t>
            </a:r>
            <a:br>
              <a:rPr lang="en-US" altLang="zh-CN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r>
              <a:rPr lang="zh-CN" altLang="en-US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防攻击  性能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3851920" y="980728"/>
            <a:ext cx="1440160" cy="1440160"/>
          </a:xfrm>
          <a:prstGeom prst="flowChartProcess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40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SM4</a:t>
            </a:r>
          </a:p>
          <a:p>
            <a:pPr lvl="0" algn="ctr">
              <a:spcAft>
                <a:spcPts val="40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SM4</a:t>
            </a:r>
            <a:r>
              <a:rPr lang="zh-CN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密码算法</a:t>
            </a:r>
            <a:br>
              <a: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r>
              <a:rPr lang="zh-CN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加解密电路</a:t>
            </a:r>
            <a:endParaRPr lang="en-US" altLang="zh-CN" sz="1400" b="1" dirty="0">
              <a:solidFill>
                <a:prstClr val="black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  <a:p>
            <a:pPr lvl="0" algn="ctr">
              <a:spcAft>
                <a:spcPts val="40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加解密  模式</a:t>
            </a:r>
            <a:br>
              <a:rPr lang="en-US" altLang="zh-CN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r>
              <a:rPr lang="zh-CN" altLang="en-US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防攻击  性能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1691680" y="4581128"/>
            <a:ext cx="1440160" cy="1440160"/>
          </a:xfrm>
          <a:prstGeom prst="flowChartProcess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CORDIC</a:t>
            </a:r>
          </a:p>
          <a:p>
            <a:pPr algn="ctr">
              <a:spcAft>
                <a:spcPts val="400"/>
              </a:spcAft>
            </a:pPr>
            <a:r>
              <a: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坐标旋转</a:t>
            </a:r>
            <a:br>
              <a: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r>
              <a: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数字计算机</a:t>
            </a:r>
            <a:endParaRPr lang="en-US" altLang="zh-CN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  <a:p>
            <a:pPr algn="ctr">
              <a:spcAft>
                <a:spcPts val="40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精度  电路结构</a:t>
            </a:r>
            <a:br>
              <a:rPr lang="en-US" altLang="zh-CN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r>
              <a:rPr lang="zh-CN" altLang="en-US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参数化  模式</a:t>
            </a:r>
            <a:endParaRPr lang="en-US" altLang="zh-CN" sz="1400" b="1" dirty="0">
              <a:solidFill>
                <a:srgbClr val="FF0000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BE9588C-D479-4671-A5E5-A3379DC46DE8}"/>
              </a:ext>
            </a:extLst>
          </p:cNvPr>
          <p:cNvSpPr/>
          <p:nvPr/>
        </p:nvSpPr>
        <p:spPr>
          <a:xfrm>
            <a:off x="1691680" y="2780928"/>
            <a:ext cx="5760640" cy="1440160"/>
          </a:xfrm>
          <a:prstGeom prst="flowChartProcess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MIPS8</a:t>
            </a:r>
            <a:endParaRPr lang="en-US" altLang="zh-CN" sz="1400" b="1" dirty="0">
              <a:solidFill>
                <a:srgbClr val="FF0000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507BFAE6-5E5F-4EF1-92B4-94C46CB95A2F}"/>
              </a:ext>
            </a:extLst>
          </p:cNvPr>
          <p:cNvSpPr/>
          <p:nvPr/>
        </p:nvSpPr>
        <p:spPr>
          <a:xfrm>
            <a:off x="6012160" y="980728"/>
            <a:ext cx="1440160" cy="1440160"/>
          </a:xfrm>
          <a:prstGeom prst="flowChartProcess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40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3DES</a:t>
            </a:r>
          </a:p>
          <a:p>
            <a:pPr lvl="0" algn="ctr">
              <a:spcAft>
                <a:spcPts val="40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3DES</a:t>
            </a:r>
            <a:r>
              <a:rPr lang="zh-CN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密码算法</a:t>
            </a:r>
            <a:br>
              <a: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r>
              <a:rPr lang="zh-CN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加解密电路</a:t>
            </a:r>
            <a:endParaRPr lang="en-US" altLang="zh-CN" sz="1400" b="1" dirty="0">
              <a:solidFill>
                <a:prstClr val="black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  <a:p>
            <a:pPr lvl="0" algn="ctr">
              <a:spcAft>
                <a:spcPts val="40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加解密  模式</a:t>
            </a:r>
            <a:br>
              <a:rPr lang="en-US" altLang="zh-CN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r>
              <a:rPr lang="zh-CN" altLang="en-US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防攻击  性能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3BC3D272-D1A1-4E46-A5AD-C2261187E5F4}"/>
              </a:ext>
            </a:extLst>
          </p:cNvPr>
          <p:cNvSpPr/>
          <p:nvPr/>
        </p:nvSpPr>
        <p:spPr>
          <a:xfrm>
            <a:off x="3851920" y="4581128"/>
            <a:ext cx="1440160" cy="1440160"/>
          </a:xfrm>
          <a:prstGeom prst="flowChartProcess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FPU</a:t>
            </a:r>
          </a:p>
          <a:p>
            <a:pPr algn="ctr">
              <a:spcAft>
                <a:spcPts val="400"/>
              </a:spcAft>
            </a:pPr>
            <a:r>
              <a: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浮点运算电路</a:t>
            </a:r>
            <a:br>
              <a: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r>
              <a: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加速浮点运算</a:t>
            </a:r>
            <a:endParaRPr lang="en-US" altLang="zh-CN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  <a:p>
            <a:pPr algn="ctr">
              <a:spcAft>
                <a:spcPts val="40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精度</a:t>
            </a:r>
            <a:r>
              <a:rPr lang="en-US" altLang="zh-CN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参数化</a:t>
            </a:r>
            <a:br>
              <a:rPr lang="en-US" altLang="zh-CN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r>
              <a:rPr lang="zh-CN" altLang="en-US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特殊浮点数处理</a:t>
            </a:r>
            <a:endParaRPr lang="en-US" altLang="zh-CN" sz="1400" b="1" dirty="0">
              <a:solidFill>
                <a:srgbClr val="FF0000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AD24A3C3-67A5-4C23-9187-4A9481108D75}"/>
              </a:ext>
            </a:extLst>
          </p:cNvPr>
          <p:cNvSpPr/>
          <p:nvPr/>
        </p:nvSpPr>
        <p:spPr>
          <a:xfrm>
            <a:off x="6012160" y="4581128"/>
            <a:ext cx="1440160" cy="1440160"/>
          </a:xfrm>
          <a:prstGeom prst="flowChartProcess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XXXX</a:t>
            </a:r>
          </a:p>
          <a:p>
            <a:pPr algn="ctr">
              <a:spcAft>
                <a:spcPts val="400"/>
              </a:spcAft>
            </a:pPr>
            <a:r>
              <a: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其他自选功能</a:t>
            </a:r>
            <a:br>
              <a: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endParaRPr lang="en-US" altLang="zh-CN" sz="1400" b="1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  <a:p>
            <a:pPr algn="ctr">
              <a:spcAft>
                <a:spcPts val="40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XXX</a:t>
            </a:r>
            <a:br>
              <a:rPr lang="en-US" altLang="zh-CN" sz="1400" b="1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</a:br>
            <a:endParaRPr lang="en-US" altLang="zh-CN" sz="1400" b="1" dirty="0">
              <a:solidFill>
                <a:srgbClr val="FF0000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6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本章结束</a:t>
            </a:r>
          </a:p>
        </p:txBody>
      </p:sp>
    </p:spTree>
    <p:extLst>
      <p:ext uri="{BB962C8B-B14F-4D97-AF65-F5344CB8AC3E}">
        <p14:creationId xmlns:p14="http://schemas.microsoft.com/office/powerpoint/2010/main" val="141283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0070C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>
            <a:solidFill>
              <a:schemeClr val="tx1"/>
            </a:solidFill>
            <a:latin typeface="Arial Narrow" panose="020B0606020202030204" pitchFamily="34" charset="0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54590</TotalTime>
  <Words>39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华文中宋</vt:lpstr>
      <vt:lpstr>楷体</vt:lpstr>
      <vt:lpstr>思源黑体</vt:lpstr>
      <vt:lpstr>宋体</vt:lpstr>
      <vt:lpstr>微软雅黑</vt:lpstr>
      <vt:lpstr>Arial</vt:lpstr>
      <vt:lpstr>Arial Narrow</vt:lpstr>
      <vt:lpstr>Calibri</vt:lpstr>
      <vt:lpstr>Wingdings</vt:lpstr>
      <vt:lpstr>Office 主题</vt:lpstr>
      <vt:lpstr>数字设计题目简介</vt:lpstr>
      <vt:lpstr>系统结构</vt:lpstr>
      <vt:lpstr>本章结束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baixf</cp:lastModifiedBy>
  <cp:revision>3474</cp:revision>
  <dcterms:created xsi:type="dcterms:W3CDTF">2019-05-16T05:22:57Z</dcterms:created>
  <dcterms:modified xsi:type="dcterms:W3CDTF">2022-09-26T06:30:47Z</dcterms:modified>
</cp:coreProperties>
</file>