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791" r:id="rId2"/>
    <p:sldId id="792" r:id="rId3"/>
    <p:sldId id="793" r:id="rId4"/>
    <p:sldId id="794" r:id="rId5"/>
    <p:sldId id="7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 varScale="1">
        <p:scale>
          <a:sx n="63" d="100"/>
          <a:sy n="63" d="100"/>
        </p:scale>
        <p:origin x="9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423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73E777E-90D5-46F1-9FF2-51FCA1148F8B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296EA61-2241-4E38-8946-A35A42FBC766}"/>
              </a:ext>
            </a:extLst>
          </p:cNvPr>
          <p:cNvSpPr/>
          <p:nvPr/>
        </p:nvSpPr>
        <p:spPr>
          <a:xfrm>
            <a:off x="1910080" y="2611120"/>
            <a:ext cx="84327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Utility of Imagination</a:t>
            </a:r>
            <a:endParaRPr lang="zh-CN" alt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06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A09E3-213E-40FD-9464-DC0E096E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1" y="1532467"/>
            <a:ext cx="4225926" cy="46312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194222-8BBC-449B-B8EF-38E9ECFC6E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47" y="4599066"/>
            <a:ext cx="597513" cy="448760"/>
          </a:xfrm>
          <a:prstGeom prst="rect">
            <a:avLst/>
          </a:prstGeom>
          <a:noFill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0F5AEA-835C-4171-909E-C4A848902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23" y="2885440"/>
            <a:ext cx="2705749" cy="3068320"/>
          </a:xfrm>
          <a:prstGeom prst="rect">
            <a:avLst/>
          </a:prstGeom>
        </p:spPr>
      </p:pic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2E7BA418-A171-4CC4-9A0C-2414709A91F6}"/>
              </a:ext>
            </a:extLst>
          </p:cNvPr>
          <p:cNvSpPr/>
          <p:nvPr/>
        </p:nvSpPr>
        <p:spPr>
          <a:xfrm>
            <a:off x="6289040" y="721361"/>
            <a:ext cx="3952240" cy="20726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There must be some inner interaction!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-0.00052 0.19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A13359-DFAD-4F38-9CE2-97AA634D1476}"/>
                  </a:ext>
                </a:extLst>
              </p:cNvPr>
              <p:cNvSpPr txBox="1"/>
              <p:nvPr/>
            </p:nvSpPr>
            <p:spPr>
              <a:xfrm>
                <a:off x="-1402144" y="2582466"/>
                <a:ext cx="7040880" cy="2276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zh-CN" alt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n-US" altLang="zh-CN" sz="5400" i="1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A13359-DFAD-4F38-9CE2-97AA634D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2144" y="2582466"/>
                <a:ext cx="7040880" cy="2276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FD03A377-3350-437B-88EC-67D45A02DC5A}"/>
              </a:ext>
            </a:extLst>
          </p:cNvPr>
          <p:cNvSpPr/>
          <p:nvPr/>
        </p:nvSpPr>
        <p:spPr>
          <a:xfrm>
            <a:off x="7650476" y="3300509"/>
            <a:ext cx="3251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is it?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21731E-09EF-4235-8BB8-F01B21F99FD5}"/>
              </a:ext>
            </a:extLst>
          </p:cNvPr>
          <p:cNvSpPr/>
          <p:nvPr/>
        </p:nvSpPr>
        <p:spPr>
          <a:xfrm>
            <a:off x="-1301782" y="2153920"/>
            <a:ext cx="68401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Triple integration 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C1F223-E6AF-42C6-9EE9-E7F9C23B58D1}"/>
              </a:ext>
            </a:extLst>
          </p:cNvPr>
          <p:cNvGrpSpPr/>
          <p:nvPr/>
        </p:nvGrpSpPr>
        <p:grpSpPr>
          <a:xfrm>
            <a:off x="2118297" y="2153920"/>
            <a:ext cx="6680200" cy="2342237"/>
            <a:chOff x="2118297" y="2153920"/>
            <a:chExt cx="6680200" cy="23422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58C89B-9DFE-41B1-89DA-A089CB0E3B57}"/>
                    </a:ext>
                  </a:extLst>
                </p:cNvPr>
                <p:cNvSpPr txBox="1"/>
                <p:nvPr/>
              </p:nvSpPr>
              <p:spPr>
                <a:xfrm>
                  <a:off x="2118297" y="3028191"/>
                  <a:ext cx="6680200" cy="14679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58C89B-9DFE-41B1-89DA-A089CB0E3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297" y="3028191"/>
                  <a:ext cx="6680200" cy="14679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B9B2E1-1906-4137-8846-2DC3A7AE481E}"/>
                </a:ext>
              </a:extLst>
            </p:cNvPr>
            <p:cNvSpPr/>
            <p:nvPr/>
          </p:nvSpPr>
          <p:spPr>
            <a:xfrm>
              <a:off x="2629831" y="2153920"/>
              <a:ext cx="565713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domain</a:t>
              </a:r>
              <a:endPara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1DE333-6CEC-4AD6-8466-6C573CF45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692400"/>
            <a:ext cx="3498850" cy="2799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BA69BC-1A28-4363-B9CD-7E9197E76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50" y="2069924"/>
            <a:ext cx="3554730" cy="342155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B61971B7-3D20-4015-946F-FA9A188CBE0C}"/>
              </a:ext>
            </a:extLst>
          </p:cNvPr>
          <p:cNvSpPr/>
          <p:nvPr/>
        </p:nvSpPr>
        <p:spPr>
          <a:xfrm>
            <a:off x="5323840" y="3169920"/>
            <a:ext cx="1005840" cy="9956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67750A-18A4-4C35-A933-BC5C59E0CAD2}"/>
              </a:ext>
            </a:extLst>
          </p:cNvPr>
          <p:cNvSpPr/>
          <p:nvPr/>
        </p:nvSpPr>
        <p:spPr>
          <a:xfrm>
            <a:off x="422910" y="1971040"/>
            <a:ext cx="34988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coordinate system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58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31079-EB90-429D-9086-1D330720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D25B14-EC3D-4366-96F1-9D76C9B4CEB0}"/>
              </a:ext>
            </a:extLst>
          </p:cNvPr>
          <p:cNvSpPr/>
          <p:nvPr/>
        </p:nvSpPr>
        <p:spPr>
          <a:xfrm>
            <a:off x="2534920" y="2560320"/>
            <a:ext cx="686815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800" b="1" dirty="0">
                <a:ln/>
                <a:solidFill>
                  <a:schemeClr val="accent3"/>
                </a:solidFill>
              </a:rPr>
              <a:t>IMAGINATION!</a:t>
            </a:r>
            <a:endParaRPr lang="zh-CN" altLang="en-US" sz="8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CA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23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博涵</cp:lastModifiedBy>
  <cp:revision>88</cp:revision>
  <dcterms:created xsi:type="dcterms:W3CDTF">2019-06-09T06:58:57Z</dcterms:created>
  <dcterms:modified xsi:type="dcterms:W3CDTF">2021-05-27T09:21:51Z</dcterms:modified>
</cp:coreProperties>
</file>