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82" r:id="rId5"/>
    <p:sldId id="284" r:id="rId6"/>
    <p:sldId id="285" r:id="rId7"/>
    <p:sldId id="288" r:id="rId8"/>
    <p:sldId id="287" r:id="rId9"/>
    <p:sldId id="286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72E"/>
    <a:srgbClr val="2F5597"/>
    <a:srgbClr val="767171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FDB77-0D1C-4E64-BD6E-83DCB96F8DD5}" v="3" dt="2020-07-20T01:16:26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Zerger" userId="28456dfe-5acb-4b06-a7d3-252902640693" providerId="ADAL" clId="{A2EFDB77-0D1C-4E64-BD6E-83DCB96F8DD5}"/>
    <pc:docChg chg="custSel addSld delSld modSld">
      <pc:chgData name="Pete Zerger" userId="28456dfe-5acb-4b06-a7d3-252902640693" providerId="ADAL" clId="{A2EFDB77-0D1C-4E64-BD6E-83DCB96F8DD5}" dt="2020-07-20T01:30:49.726" v="260" actId="20577"/>
      <pc:docMkLst>
        <pc:docMk/>
      </pc:docMkLst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822993765" sldId="256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943854082" sldId="258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129184085" sldId="259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522186886" sldId="261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631288681" sldId="262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274286217" sldId="263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845763290" sldId="264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359436328" sldId="265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3543458098" sldId="266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189789811" sldId="267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368881573" sldId="268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897630007" sldId="269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939932163" sldId="270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600074951" sldId="271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030902251" sldId="272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320084800" sldId="273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994775061" sldId="274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341608951" sldId="275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3762128210" sldId="276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421998218" sldId="277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669730274" sldId="278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3692036168" sldId="279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916477634" sldId="280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45742432" sldId="281"/>
        </pc:sldMkLst>
      </pc:sldChg>
      <pc:sldChg chg="modSp mod modNotesTx">
        <pc:chgData name="Pete Zerger" userId="28456dfe-5acb-4b06-a7d3-252902640693" providerId="ADAL" clId="{A2EFDB77-0D1C-4E64-BD6E-83DCB96F8DD5}" dt="2020-07-20T01:30:45.999" v="259" actId="20577"/>
        <pc:sldMkLst>
          <pc:docMk/>
          <pc:sldMk cId="149563728" sldId="282"/>
        </pc:sldMkLst>
        <pc:spChg chg="ord">
          <ac:chgData name="Pete Zerger" userId="28456dfe-5acb-4b06-a7d3-252902640693" providerId="ADAL" clId="{A2EFDB77-0D1C-4E64-BD6E-83DCB96F8DD5}" dt="2020-07-20T01:29:14.999" v="253" actId="167"/>
          <ac:spMkLst>
            <pc:docMk/>
            <pc:sldMk cId="149563728" sldId="282"/>
            <ac:spMk id="22" creationId="{DA00872A-024C-4AA7-9351-5188D1F15D86}"/>
          </ac:spMkLst>
        </pc:spChg>
        <pc:picChg chg="ord">
          <ac:chgData name="Pete Zerger" userId="28456dfe-5acb-4b06-a7d3-252902640693" providerId="ADAL" clId="{A2EFDB77-0D1C-4E64-BD6E-83DCB96F8DD5}" dt="2020-07-20T01:29:18.650" v="254" actId="167"/>
          <ac:picMkLst>
            <pc:docMk/>
            <pc:sldMk cId="149563728" sldId="282"/>
            <ac:picMk id="2061" creationId="{D5D0632C-9966-4876-8358-E443D87A54E6}"/>
          </ac:picMkLst>
        </pc:picChg>
      </pc:sldChg>
      <pc:sldChg chg="addSp delSp modSp add mod setBg modNotesTx">
        <pc:chgData name="Pete Zerger" userId="28456dfe-5acb-4b06-a7d3-252902640693" providerId="ADAL" clId="{A2EFDB77-0D1C-4E64-BD6E-83DCB96F8DD5}" dt="2020-07-20T01:30:49.726" v="260" actId="20577"/>
        <pc:sldMkLst>
          <pc:docMk/>
          <pc:sldMk cId="1554248814" sldId="283"/>
        </pc:sldMkLst>
        <pc:spChg chg="del mod">
          <ac:chgData name="Pete Zerger" userId="28456dfe-5acb-4b06-a7d3-252902640693" providerId="ADAL" clId="{A2EFDB77-0D1C-4E64-BD6E-83DCB96F8DD5}" dt="2020-07-20T01:16:08.830" v="35" actId="478"/>
          <ac:spMkLst>
            <pc:docMk/>
            <pc:sldMk cId="1554248814" sldId="283"/>
            <ac:spMk id="3" creationId="{44758A41-D956-4A9D-86D3-27DC35014B55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4" creationId="{0B493696-939F-4054-9AFA-41717E6486DF}"/>
          </ac:spMkLst>
        </pc:spChg>
        <pc:spChg chg="del">
          <ac:chgData name="Pete Zerger" userId="28456dfe-5acb-4b06-a7d3-252902640693" providerId="ADAL" clId="{A2EFDB77-0D1C-4E64-BD6E-83DCB96F8DD5}" dt="2020-07-20T01:15:59.880" v="29" actId="478"/>
          <ac:spMkLst>
            <pc:docMk/>
            <pc:sldMk cId="1554248814" sldId="283"/>
            <ac:spMk id="5" creationId="{73F3983B-D723-43BC-9674-C4F5FC89EDA4}"/>
          </ac:spMkLst>
        </pc:spChg>
        <pc:spChg chg="del">
          <ac:chgData name="Pete Zerger" userId="28456dfe-5acb-4b06-a7d3-252902640693" providerId="ADAL" clId="{A2EFDB77-0D1C-4E64-BD6E-83DCB96F8DD5}" dt="2020-07-20T01:15:59.880" v="29" actId="478"/>
          <ac:spMkLst>
            <pc:docMk/>
            <pc:sldMk cId="1554248814" sldId="283"/>
            <ac:spMk id="6" creationId="{FC488D3B-6AAE-4AE0-8EC5-8137E4372930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8" creationId="{B3428249-9057-4654-AF55-51618D5019AD}"/>
          </ac:spMkLst>
        </pc:spChg>
        <pc:spChg chg="add mod">
          <ac:chgData name="Pete Zerger" userId="28456dfe-5acb-4b06-a7d3-252902640693" providerId="ADAL" clId="{A2EFDB77-0D1C-4E64-BD6E-83DCB96F8DD5}" dt="2020-07-20T01:28:30.786" v="252" actId="12788"/>
          <ac:spMkLst>
            <pc:docMk/>
            <pc:sldMk cId="1554248814" sldId="283"/>
            <ac:spMk id="9" creationId="{6C686B13-417B-4E43-BBDD-FB6063357088}"/>
          </ac:spMkLst>
        </pc:spChg>
        <pc:spChg chg="add mod">
          <ac:chgData name="Pete Zerger" userId="28456dfe-5acb-4b06-a7d3-252902640693" providerId="ADAL" clId="{A2EFDB77-0D1C-4E64-BD6E-83DCB96F8DD5}" dt="2020-07-20T01:30:35.930" v="258" actId="20577"/>
          <ac:spMkLst>
            <pc:docMk/>
            <pc:sldMk cId="1554248814" sldId="283"/>
            <ac:spMk id="10" creationId="{333451D4-49B8-4671-9C08-03ECD5B7BC3B}"/>
          </ac:spMkLst>
        </pc:spChg>
        <pc:spChg chg="add ord">
          <ac:chgData name="Pete Zerger" userId="28456dfe-5acb-4b06-a7d3-252902640693" providerId="ADAL" clId="{A2EFDB77-0D1C-4E64-BD6E-83DCB96F8DD5}" dt="2020-07-20T01:29:44.996" v="256" actId="167"/>
          <ac:spMkLst>
            <pc:docMk/>
            <pc:sldMk cId="1554248814" sldId="283"/>
            <ac:spMk id="11" creationId="{8E37464E-1F18-46E8-9EAB-F4DDF41C0215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12" creationId="{FF8FD453-26E4-49E6-8B8C-BB54335C53E8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14" creationId="{5B5EB228-D146-4571-95D5-B59DAA7A4BBA}"/>
          </ac:spMkLst>
        </pc:spChg>
        <pc:spChg chg="del">
          <ac:chgData name="Pete Zerger" userId="28456dfe-5acb-4b06-a7d3-252902640693" providerId="ADAL" clId="{A2EFDB77-0D1C-4E64-BD6E-83DCB96F8DD5}" dt="2020-07-20T01:15:59.880" v="29" actId="478"/>
          <ac:spMkLst>
            <pc:docMk/>
            <pc:sldMk cId="1554248814" sldId="283"/>
            <ac:spMk id="21" creationId="{373B7BFB-9EC9-45C0-B162-FC63EB14F34D}"/>
          </ac:spMkLst>
        </pc:spChg>
        <pc:spChg chg="del mod ord">
          <ac:chgData name="Pete Zerger" userId="28456dfe-5acb-4b06-a7d3-252902640693" providerId="ADAL" clId="{A2EFDB77-0D1C-4E64-BD6E-83DCB96F8DD5}" dt="2020-07-20T01:16:27.936" v="41" actId="478"/>
          <ac:spMkLst>
            <pc:docMk/>
            <pc:sldMk cId="1554248814" sldId="283"/>
            <ac:spMk id="22" creationId="{DA00872A-024C-4AA7-9351-5188D1F15D86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53" creationId="{689D7BB0-D4C0-4982-A37D-1738AD6C6BDD}"/>
          </ac:spMkLst>
        </pc:spChg>
        <pc:picChg chg="mod">
          <ac:chgData name="Pete Zerger" userId="28456dfe-5acb-4b06-a7d3-252902640693" providerId="ADAL" clId="{A2EFDB77-0D1C-4E64-BD6E-83DCB96F8DD5}" dt="2020-07-20T01:17:34.801" v="125" actId="1076"/>
          <ac:picMkLst>
            <pc:docMk/>
            <pc:sldMk cId="1554248814" sldId="283"/>
            <ac:picMk id="2" creationId="{148A4CA5-114C-44CD-B175-E3231477B3CA}"/>
          </ac:picMkLst>
        </pc:picChg>
        <pc:picChg chg="add del mod ord modCrop">
          <ac:chgData name="Pete Zerger" userId="28456dfe-5acb-4b06-a7d3-252902640693" providerId="ADAL" clId="{A2EFDB77-0D1C-4E64-BD6E-83DCB96F8DD5}" dt="2020-07-20T01:14:23.012" v="15" actId="478"/>
          <ac:picMkLst>
            <pc:docMk/>
            <pc:sldMk cId="1554248814" sldId="283"/>
            <ac:picMk id="7" creationId="{19FDD841-D591-451D-A134-558DDF8B3E8A}"/>
          </ac:picMkLst>
        </pc:picChg>
        <pc:picChg chg="del">
          <ac:chgData name="Pete Zerger" userId="28456dfe-5acb-4b06-a7d3-252902640693" providerId="ADAL" clId="{A2EFDB77-0D1C-4E64-BD6E-83DCB96F8DD5}" dt="2020-07-20T01:15:59.880" v="29" actId="478"/>
          <ac:picMkLst>
            <pc:docMk/>
            <pc:sldMk cId="1554248814" sldId="283"/>
            <ac:picMk id="18" creationId="{B294849B-3AA5-41A8-8E0E-31C068B40E0D}"/>
          </ac:picMkLst>
        </pc:picChg>
        <pc:picChg chg="del">
          <ac:chgData name="Pete Zerger" userId="28456dfe-5acb-4b06-a7d3-252902640693" providerId="ADAL" clId="{A2EFDB77-0D1C-4E64-BD6E-83DCB96F8DD5}" dt="2020-07-20T01:15:59.880" v="29" actId="478"/>
          <ac:picMkLst>
            <pc:docMk/>
            <pc:sldMk cId="1554248814" sldId="283"/>
            <ac:picMk id="19" creationId="{DE310AFD-E005-4F0F-A7A3-651347DEB364}"/>
          </ac:picMkLst>
        </pc:picChg>
        <pc:picChg chg="del">
          <ac:chgData name="Pete Zerger" userId="28456dfe-5acb-4b06-a7d3-252902640693" providerId="ADAL" clId="{A2EFDB77-0D1C-4E64-BD6E-83DCB96F8DD5}" dt="2020-07-20T01:15:59.880" v="29" actId="478"/>
          <ac:picMkLst>
            <pc:docMk/>
            <pc:sldMk cId="1554248814" sldId="283"/>
            <ac:picMk id="20" creationId="{3FE3DF3C-BD29-4CC6-9323-58564DFA2D0D}"/>
          </ac:picMkLst>
        </pc:picChg>
        <pc:picChg chg="del mod ord">
          <ac:chgData name="Pete Zerger" userId="28456dfe-5acb-4b06-a7d3-252902640693" providerId="ADAL" clId="{A2EFDB77-0D1C-4E64-BD6E-83DCB96F8DD5}" dt="2020-07-20T01:14:21.098" v="14" actId="478"/>
          <ac:picMkLst>
            <pc:docMk/>
            <pc:sldMk cId="1554248814" sldId="283"/>
            <ac:picMk id="2061" creationId="{D5D0632C-9966-4876-8358-E443D87A54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87299-0E86-4D7C-834B-B5F97371AE1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5066D-9EB7-4AAA-B766-743B976AC3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2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5066D-9EB7-4AAA-B766-743B976AC3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6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5066D-9EB7-4AAA-B766-743B976AC3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7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CB3B42-34FE-4F89-AF42-20D84E8F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AAEADC8-C044-475D-964E-3518AF29F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A9461F-540C-4F0D-8A2F-79046F34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B5ACD2-9CC9-4425-A5CB-5419C890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78A4CF-2079-499D-8C5A-763CAE67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7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D83A22-0EB9-4B3F-B578-25F5853E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22F2EB6-7C39-46D6-A9BB-4FE726D0E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361AC5-9CC3-4ACD-B628-0CB5377B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105882-F008-4ABB-B2CC-F6A24DA7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C90FF4-37A4-4B07-9C64-13CBD7BA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4CFFC75-FB04-4070-ACF3-17B74E1E4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8DC022A-F28A-42FE-B136-97D2DB44E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436E70-3209-4B1D-8141-7D7A8CB5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CEEE92-3BC7-4251-9BA8-4DB85DFD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BFE1BB-FF5B-4BC1-8FB0-68000A99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4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E8BF-1E87-4CD1-AF63-7672EB20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C10D01-C8D3-4852-95DB-8784F9DA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2E90B2-5259-47FC-B041-7AD0037C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986EA6-9A4D-453A-A7E1-15CED315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7CAF34-35AB-4550-8C0C-9B86C12F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916C6A-A086-417B-9D9B-D1DE4E55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0C29A8C-B4CF-469F-A48A-C287A37D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79447B-29EC-4F00-9705-09AB61AE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5E7B0A-AE37-4B5B-9E1F-8DD5ED94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2A98C8-FA62-477F-AA35-E74917AD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44062A-C751-4B41-B996-7641A7BF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4A939A-0038-464A-881F-3122AA68A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0555C23-EE74-41FE-A783-27210EC8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2432B00-FF5E-4908-A880-E0296BFE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C5020A8-9B6A-4A99-A454-571B0A92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C03881E-EE40-41D8-877B-BFD1EA2C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0E92CF-6255-484F-A37C-17319278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01695D2-4040-455D-AD38-1A19CA283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FF017E3-D5C8-4E64-8992-82BCC54FF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9D22FD8-455C-4E40-BF0A-2C055C37D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DA918F5-8458-4261-A81C-D77920174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29768BE-081C-4D7B-84DA-258D1BD2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72AF356-5822-4E2D-A40F-68942C63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2EAFCF-FE8A-4ADD-ACF3-C5E3A9B8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9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624107-501F-45D7-A4B8-DEDC2A08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A44E379-05D5-4408-90DA-6DA7EA1A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E310503-419E-4308-8BB8-B705684B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1B98EC-28A6-4B82-9FEE-DE485117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28D7F1C-FA4D-420E-A817-8EF8AAFB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D21050-7DE7-405B-B576-E7C8CD9B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6605F2-35DB-4B9A-BE0E-452FAAEA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2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53D1AA-88FE-4F17-95D7-C4CA99E0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CA30D2-F010-4582-963F-C5A2305F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2CBA6F8-6D19-4DDA-A3B5-F4CA8C531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595EA55-A261-4955-A940-CA2E1EB4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FB2E61-F0ED-4E9A-92DE-1D821AFE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F011083-B1E6-4F06-A0B3-AA1109E1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0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CE586C-B5DA-4611-BD4B-6DA09600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A3DC055-F1DF-4AFF-9414-BB450BE32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80069AA-1402-4E00-B82A-28C4C698A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1728C35-25A5-47A9-A8D0-0E1D7733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FD86A7-6C34-4A91-B9C7-81B7B12D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8B27316-0CF5-4999-9B89-9F2F0059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9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DE62B2E-65B8-4903-BEA2-D5F93D68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4C27DE-3C34-4851-8A03-790BC2240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755826-7D96-4B2B-B335-D170E4D2A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FEE5-0530-414D-96B9-88113598593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424111-E5A1-4D26-98F6-4E1404CCB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3F543F-736F-4992-B07A-26CD75B8F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2060" descr="A picture containing computer, sitting, dark, computer&#10;&#10;Description automatically generated">
            <a:extLst>
              <a:ext uri="{FF2B5EF4-FFF2-40B4-BE49-F238E27FC236}">
                <a16:creationId xmlns="" xmlns:a16="http://schemas.microsoft.com/office/drawing/2014/main" id="{D5D0632C-9966-4876-8358-E443D87A5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299"/>
            <a:ext cx="12192001" cy="68762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DA00872A-024C-4AA7-9351-5188D1F15D86}"/>
              </a:ext>
            </a:extLst>
          </p:cNvPr>
          <p:cNvSpPr/>
          <p:nvPr/>
        </p:nvSpPr>
        <p:spPr>
          <a:xfrm>
            <a:off x="-2" y="-16893"/>
            <a:ext cx="12192000" cy="6876238"/>
          </a:xfrm>
          <a:prstGeom prst="rect">
            <a:avLst/>
          </a:prstGeom>
          <a:solidFill>
            <a:schemeClr val="accent1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4758A41-D956-4A9D-86D3-27DC35014B55}"/>
              </a:ext>
            </a:extLst>
          </p:cNvPr>
          <p:cNvSpPr/>
          <p:nvPr/>
        </p:nvSpPr>
        <p:spPr>
          <a:xfrm>
            <a:off x="7734" y="5934268"/>
            <a:ext cx="12192000" cy="92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48A4CA5-114C-44CD-B175-E3231477B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2" y="643108"/>
            <a:ext cx="7398564" cy="231257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B294849B-3AA5-41A8-8E0E-31C068B40E0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27566" t="16381" r="27567" b="16444"/>
          <a:stretch/>
        </p:blipFill>
        <p:spPr>
          <a:xfrm>
            <a:off x="10720582" y="6179377"/>
            <a:ext cx="567771" cy="56670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E310AFD-E005-4F0F-A7A3-651347DEB3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45" y="6179377"/>
            <a:ext cx="567771" cy="567771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FE3DF3C-BD29-4CC6-9323-58564DFA2D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80" y="6025112"/>
            <a:ext cx="1160437" cy="6778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73B7BFB-9EC9-45C0-B162-FC63EB14F34D}"/>
              </a:ext>
            </a:extLst>
          </p:cNvPr>
          <p:cNvSpPr txBox="1"/>
          <p:nvPr/>
        </p:nvSpPr>
        <p:spPr>
          <a:xfrm>
            <a:off x="3921584" y="6252216"/>
            <a:ext cx="437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2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DONATIONS SUPPORTING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3F3983B-D723-43BC-9674-C4F5FC89EDA4}"/>
              </a:ext>
            </a:extLst>
          </p:cNvPr>
          <p:cNvSpPr/>
          <p:nvPr/>
        </p:nvSpPr>
        <p:spPr>
          <a:xfrm>
            <a:off x="3889268" y="6104378"/>
            <a:ext cx="32316" cy="64706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C488D3B-6AAE-4AE0-8EC5-8137E4372930}"/>
              </a:ext>
            </a:extLst>
          </p:cNvPr>
          <p:cNvSpPr txBox="1"/>
          <p:nvPr/>
        </p:nvSpPr>
        <p:spPr>
          <a:xfrm>
            <a:off x="804258" y="6104378"/>
            <a:ext cx="2653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12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July 23</a:t>
            </a:r>
            <a:r>
              <a:rPr lang="en-US" b="1" spc="120" baseline="30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</a:t>
            </a:r>
            <a:r>
              <a:rPr lang="en-US" b="1" spc="12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2020</a:t>
            </a:r>
          </a:p>
          <a:p>
            <a:pPr algn="ctr"/>
            <a:r>
              <a:rPr lang="en-US" spc="12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8AM-10:30 PM CDT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89D7BB0-D4C0-4982-A37D-1738AD6C6BDD}"/>
              </a:ext>
            </a:extLst>
          </p:cNvPr>
          <p:cNvSpPr txBox="1"/>
          <p:nvPr/>
        </p:nvSpPr>
        <p:spPr>
          <a:xfrm>
            <a:off x="405540" y="3669096"/>
            <a:ext cx="60349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/>
            <a:r>
              <a:rPr lang="en-US" sz="3200" cap="all" dirty="0">
                <a:solidFill>
                  <a:srgbClr val="FFFFFF"/>
                </a:solidFill>
                <a:latin typeface="Raleway" panose="020B0503030101060003" pitchFamily="34" charset="0"/>
              </a:rPr>
              <a:t>DISTILLING THE MICROSOFT CYBERSECURITY REFERENCE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B493696-939F-4054-9AFA-41717E6486DF}"/>
              </a:ext>
            </a:extLst>
          </p:cNvPr>
          <p:cNvSpPr/>
          <p:nvPr/>
        </p:nvSpPr>
        <p:spPr>
          <a:xfrm>
            <a:off x="6706775" y="3808248"/>
            <a:ext cx="32316" cy="1241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3428249-9057-4654-AF55-51618D5019AD}"/>
              </a:ext>
            </a:extLst>
          </p:cNvPr>
          <p:cNvSpPr txBox="1"/>
          <p:nvPr/>
        </p:nvSpPr>
        <p:spPr>
          <a:xfrm>
            <a:off x="7002137" y="3685597"/>
            <a:ext cx="5189861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rgbClr val="FFFFFF"/>
                </a:solidFill>
                <a:latin typeface="Raleway" panose="020B0503030101060003" pitchFamily="34" charset="0"/>
              </a:rPr>
              <a:t>Pete Zerger, CISSP</a:t>
            </a:r>
          </a:p>
          <a:p>
            <a:pPr fontAlgn="base"/>
            <a:r>
              <a:rPr lang="en-US" dirty="0">
                <a:solidFill>
                  <a:srgbClr val="FFFFFF"/>
                </a:solidFill>
                <a:latin typeface="Raleway" panose="020B0503030101060003" pitchFamily="34" charset="0"/>
              </a:rPr>
              <a:t>MVP (Azure, Cloud &amp;DC)</a:t>
            </a:r>
          </a:p>
          <a:p>
            <a:pPr fontAlgn="base"/>
            <a:r>
              <a:rPr lang="en-US" dirty="0">
                <a:solidFill>
                  <a:srgbClr val="FFFFFF"/>
                </a:solidFill>
                <a:latin typeface="Raleway" panose="020B0503030101060003" pitchFamily="34" charset="0"/>
              </a:rPr>
              <a:t>United States </a:t>
            </a:r>
          </a:p>
          <a:p>
            <a:pPr fontAlgn="base">
              <a:spcBef>
                <a:spcPts val="600"/>
              </a:spcBef>
            </a:pPr>
            <a:r>
              <a:rPr lang="en-US" dirty="0">
                <a:solidFill>
                  <a:srgbClr val="FFFFFF"/>
                </a:solidFill>
                <a:latin typeface="Raleway" panose="020B0503030101060003" pitchFamily="34" charset="0"/>
              </a:rPr>
              <a:t>       </a:t>
            </a:r>
            <a:r>
              <a:rPr lang="en-US" sz="1600" dirty="0">
                <a:solidFill>
                  <a:srgbClr val="FFFFFF"/>
                </a:solidFill>
                <a:latin typeface="Raleway" panose="020B0503030101060003" pitchFamily="34" charset="0"/>
              </a:rPr>
              <a:t>@pzerger          linkedin.com/in/</a:t>
            </a:r>
            <a:r>
              <a:rPr lang="en-US" sz="1600" dirty="0" err="1">
                <a:solidFill>
                  <a:srgbClr val="FFFFFF"/>
                </a:solidFill>
                <a:latin typeface="Raleway" panose="020B0503030101060003" pitchFamily="34" charset="0"/>
              </a:rPr>
              <a:t>petezerger</a:t>
            </a:r>
            <a:endParaRPr lang="en-US" sz="160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12" name="Shape 5020">
            <a:extLst>
              <a:ext uri="{FF2B5EF4-FFF2-40B4-BE49-F238E27FC236}">
                <a16:creationId xmlns="" xmlns:a16="http://schemas.microsoft.com/office/drawing/2014/main" id="{FF8FD453-26E4-49E6-8B8C-BB54335C53E8}"/>
              </a:ext>
            </a:extLst>
          </p:cNvPr>
          <p:cNvSpPr/>
          <p:nvPr/>
        </p:nvSpPr>
        <p:spPr>
          <a:xfrm>
            <a:off x="7116193" y="4739191"/>
            <a:ext cx="314823" cy="27411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727" y="0"/>
                </a:moveTo>
                <a:lnTo>
                  <a:pt x="81727" y="0"/>
                </a:lnTo>
                <a:cubicBezTo>
                  <a:pt x="91495" y="0"/>
                  <a:pt x="95880" y="5322"/>
                  <a:pt x="101461" y="10403"/>
                </a:cubicBezTo>
                <a:cubicBezTo>
                  <a:pt x="105647" y="10403"/>
                  <a:pt x="111229" y="7016"/>
                  <a:pt x="114019" y="5322"/>
                </a:cubicBezTo>
                <a:cubicBezTo>
                  <a:pt x="115614" y="3629"/>
                  <a:pt x="115614" y="3629"/>
                  <a:pt x="117009" y="3629"/>
                </a:cubicBezTo>
                <a:cubicBezTo>
                  <a:pt x="115614" y="8709"/>
                  <a:pt x="112624" y="13790"/>
                  <a:pt x="108438" y="17177"/>
                </a:cubicBezTo>
                <a:cubicBezTo>
                  <a:pt x="108438" y="17177"/>
                  <a:pt x="107043" y="18870"/>
                  <a:pt x="105647" y="18870"/>
                </a:cubicBezTo>
                <a:lnTo>
                  <a:pt x="105647" y="18870"/>
                </a:lnTo>
                <a:cubicBezTo>
                  <a:pt x="111229" y="18870"/>
                  <a:pt x="115614" y="15483"/>
                  <a:pt x="119800" y="15483"/>
                </a:cubicBezTo>
                <a:lnTo>
                  <a:pt x="119800" y="15483"/>
                </a:lnTo>
                <a:cubicBezTo>
                  <a:pt x="118405" y="18870"/>
                  <a:pt x="115614" y="23951"/>
                  <a:pt x="111229" y="25645"/>
                </a:cubicBezTo>
                <a:cubicBezTo>
                  <a:pt x="109833" y="27338"/>
                  <a:pt x="109833" y="29274"/>
                  <a:pt x="108438" y="30967"/>
                </a:cubicBezTo>
                <a:cubicBezTo>
                  <a:pt x="108438" y="37741"/>
                  <a:pt x="108438" y="42822"/>
                  <a:pt x="107043" y="49596"/>
                </a:cubicBezTo>
                <a:cubicBezTo>
                  <a:pt x="100066" y="82258"/>
                  <a:pt x="84518" y="106209"/>
                  <a:pt x="59202" y="116370"/>
                </a:cubicBezTo>
                <a:cubicBezTo>
                  <a:pt x="49235" y="119758"/>
                  <a:pt x="33887" y="119758"/>
                  <a:pt x="23920" y="118064"/>
                </a:cubicBezTo>
                <a:cubicBezTo>
                  <a:pt x="18338" y="116370"/>
                  <a:pt x="14152" y="114677"/>
                  <a:pt x="8372" y="111290"/>
                </a:cubicBezTo>
                <a:cubicBezTo>
                  <a:pt x="6976" y="109596"/>
                  <a:pt x="4186" y="109596"/>
                  <a:pt x="2790" y="107903"/>
                </a:cubicBezTo>
                <a:cubicBezTo>
                  <a:pt x="1395" y="106209"/>
                  <a:pt x="1395" y="106209"/>
                  <a:pt x="0" y="106209"/>
                </a:cubicBezTo>
                <a:cubicBezTo>
                  <a:pt x="2790" y="106209"/>
                  <a:pt x="5581" y="106209"/>
                  <a:pt x="8372" y="106209"/>
                </a:cubicBezTo>
                <a:cubicBezTo>
                  <a:pt x="9966" y="106209"/>
                  <a:pt x="12757" y="106209"/>
                  <a:pt x="15548" y="104516"/>
                </a:cubicBezTo>
                <a:cubicBezTo>
                  <a:pt x="21129" y="102580"/>
                  <a:pt x="25315" y="100887"/>
                  <a:pt x="29501" y="99193"/>
                </a:cubicBezTo>
                <a:cubicBezTo>
                  <a:pt x="32491" y="97500"/>
                  <a:pt x="35282" y="95806"/>
                  <a:pt x="36677" y="92419"/>
                </a:cubicBezTo>
                <a:cubicBezTo>
                  <a:pt x="33887" y="92419"/>
                  <a:pt x="31096" y="92419"/>
                  <a:pt x="29501" y="92419"/>
                </a:cubicBezTo>
                <a:cubicBezTo>
                  <a:pt x="21129" y="89032"/>
                  <a:pt x="16943" y="82258"/>
                  <a:pt x="14152" y="71854"/>
                </a:cubicBezTo>
                <a:cubicBezTo>
                  <a:pt x="15548" y="73548"/>
                  <a:pt x="22524" y="73548"/>
                  <a:pt x="23920" y="71854"/>
                </a:cubicBezTo>
                <a:cubicBezTo>
                  <a:pt x="21129" y="71854"/>
                  <a:pt x="18338" y="70161"/>
                  <a:pt x="16943" y="68467"/>
                </a:cubicBezTo>
                <a:cubicBezTo>
                  <a:pt x="9966" y="63387"/>
                  <a:pt x="4186" y="54919"/>
                  <a:pt x="4186" y="42822"/>
                </a:cubicBezTo>
                <a:cubicBezTo>
                  <a:pt x="5581" y="42822"/>
                  <a:pt x="6976" y="42822"/>
                  <a:pt x="6976" y="44516"/>
                </a:cubicBezTo>
                <a:cubicBezTo>
                  <a:pt x="8372" y="44516"/>
                  <a:pt x="9966" y="44516"/>
                  <a:pt x="12757" y="46209"/>
                </a:cubicBezTo>
                <a:lnTo>
                  <a:pt x="15548" y="46209"/>
                </a:lnTo>
                <a:lnTo>
                  <a:pt x="15548" y="46209"/>
                </a:lnTo>
                <a:cubicBezTo>
                  <a:pt x="14152" y="44516"/>
                  <a:pt x="12757" y="42822"/>
                  <a:pt x="11362" y="41129"/>
                </a:cubicBezTo>
                <a:cubicBezTo>
                  <a:pt x="6976" y="34354"/>
                  <a:pt x="2790" y="25645"/>
                  <a:pt x="5581" y="13790"/>
                </a:cubicBezTo>
                <a:cubicBezTo>
                  <a:pt x="5581" y="10403"/>
                  <a:pt x="6976" y="8709"/>
                  <a:pt x="8372" y="7016"/>
                </a:cubicBezTo>
                <a:lnTo>
                  <a:pt x="8372" y="7016"/>
                </a:lnTo>
                <a:cubicBezTo>
                  <a:pt x="8372" y="7016"/>
                  <a:pt x="9966" y="8709"/>
                  <a:pt x="11362" y="8709"/>
                </a:cubicBezTo>
                <a:cubicBezTo>
                  <a:pt x="12757" y="12096"/>
                  <a:pt x="15548" y="15483"/>
                  <a:pt x="18338" y="17177"/>
                </a:cubicBezTo>
                <a:cubicBezTo>
                  <a:pt x="26710" y="25645"/>
                  <a:pt x="35282" y="30967"/>
                  <a:pt x="47840" y="36048"/>
                </a:cubicBezTo>
                <a:cubicBezTo>
                  <a:pt x="52026" y="36048"/>
                  <a:pt x="55016" y="37741"/>
                  <a:pt x="59202" y="37741"/>
                </a:cubicBezTo>
                <a:cubicBezTo>
                  <a:pt x="57807" y="32661"/>
                  <a:pt x="57807" y="27338"/>
                  <a:pt x="59202" y="23951"/>
                </a:cubicBezTo>
                <a:cubicBezTo>
                  <a:pt x="61993" y="13790"/>
                  <a:pt x="66179" y="7016"/>
                  <a:pt x="73355" y="3629"/>
                </a:cubicBezTo>
                <a:cubicBezTo>
                  <a:pt x="74750" y="1935"/>
                  <a:pt x="77541" y="1935"/>
                  <a:pt x="78936" y="1935"/>
                </a:cubicBezTo>
                <a:cubicBezTo>
                  <a:pt x="80332" y="1935"/>
                  <a:pt x="80332" y="0"/>
                  <a:pt x="81727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Freeform 18">
            <a:extLst>
              <a:ext uri="{FF2B5EF4-FFF2-40B4-BE49-F238E27FC236}">
                <a16:creationId xmlns="" xmlns:a16="http://schemas.microsoft.com/office/drawing/2014/main" id="{5B5EB228-D146-4571-95D5-B59DAA7A4BBA}"/>
              </a:ext>
            </a:extLst>
          </p:cNvPr>
          <p:cNvSpPr>
            <a:spLocks noEditPoints="1"/>
          </p:cNvSpPr>
          <p:nvPr/>
        </p:nvSpPr>
        <p:spPr bwMode="auto">
          <a:xfrm>
            <a:off x="8590893" y="4719668"/>
            <a:ext cx="258736" cy="244351"/>
          </a:xfrm>
          <a:custGeom>
            <a:avLst/>
            <a:gdLst>
              <a:gd name="T0" fmla="*/ 218 w 1762"/>
              <a:gd name="T1" fmla="*/ 0 h 1681"/>
              <a:gd name="T2" fmla="*/ 218 w 1762"/>
              <a:gd name="T3" fmla="*/ 0 h 1681"/>
              <a:gd name="T4" fmla="*/ 0 w 1762"/>
              <a:gd name="T5" fmla="*/ 200 h 1681"/>
              <a:gd name="T6" fmla="*/ 210 w 1762"/>
              <a:gd name="T7" fmla="*/ 391 h 1681"/>
              <a:gd name="T8" fmla="*/ 428 w 1762"/>
              <a:gd name="T9" fmla="*/ 200 h 1681"/>
              <a:gd name="T10" fmla="*/ 218 w 1762"/>
              <a:gd name="T11" fmla="*/ 0 h 1681"/>
              <a:gd name="T12" fmla="*/ 1327 w 1762"/>
              <a:gd name="T13" fmla="*/ 526 h 1681"/>
              <a:gd name="T14" fmla="*/ 1327 w 1762"/>
              <a:gd name="T15" fmla="*/ 526 h 1681"/>
              <a:gd name="T16" fmla="*/ 984 w 1762"/>
              <a:gd name="T17" fmla="*/ 717 h 1681"/>
              <a:gd name="T18" fmla="*/ 984 w 1762"/>
              <a:gd name="T19" fmla="*/ 551 h 1681"/>
              <a:gd name="T20" fmla="*/ 607 w 1762"/>
              <a:gd name="T21" fmla="*/ 551 h 1681"/>
              <a:gd name="T22" fmla="*/ 607 w 1762"/>
              <a:gd name="T23" fmla="*/ 1681 h 1681"/>
              <a:gd name="T24" fmla="*/ 984 w 1762"/>
              <a:gd name="T25" fmla="*/ 1681 h 1681"/>
              <a:gd name="T26" fmla="*/ 984 w 1762"/>
              <a:gd name="T27" fmla="*/ 1049 h 1681"/>
              <a:gd name="T28" fmla="*/ 1000 w 1762"/>
              <a:gd name="T29" fmla="*/ 958 h 1681"/>
              <a:gd name="T30" fmla="*/ 1193 w 1762"/>
              <a:gd name="T31" fmla="*/ 817 h 1681"/>
              <a:gd name="T32" fmla="*/ 1385 w 1762"/>
              <a:gd name="T33" fmla="*/ 1074 h 1681"/>
              <a:gd name="T34" fmla="*/ 1385 w 1762"/>
              <a:gd name="T35" fmla="*/ 1681 h 1681"/>
              <a:gd name="T36" fmla="*/ 1762 w 1762"/>
              <a:gd name="T37" fmla="*/ 1681 h 1681"/>
              <a:gd name="T38" fmla="*/ 1762 w 1762"/>
              <a:gd name="T39" fmla="*/ 1033 h 1681"/>
              <a:gd name="T40" fmla="*/ 1327 w 1762"/>
              <a:gd name="T41" fmla="*/ 526 h 1681"/>
              <a:gd name="T42" fmla="*/ 26 w 1762"/>
              <a:gd name="T43" fmla="*/ 1681 h 1681"/>
              <a:gd name="T44" fmla="*/ 26 w 1762"/>
              <a:gd name="T45" fmla="*/ 1681 h 1681"/>
              <a:gd name="T46" fmla="*/ 403 w 1762"/>
              <a:gd name="T47" fmla="*/ 1681 h 1681"/>
              <a:gd name="T48" fmla="*/ 403 w 1762"/>
              <a:gd name="T49" fmla="*/ 549 h 1681"/>
              <a:gd name="T50" fmla="*/ 26 w 1762"/>
              <a:gd name="T51" fmla="*/ 549 h 1681"/>
              <a:gd name="T52" fmla="*/ 26 w 1762"/>
              <a:gd name="T53" fmla="*/ 1681 h 1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2" h="1681">
                <a:moveTo>
                  <a:pt x="218" y="0"/>
                </a:moveTo>
                <a:lnTo>
                  <a:pt x="218" y="0"/>
                </a:lnTo>
                <a:cubicBezTo>
                  <a:pt x="84" y="0"/>
                  <a:pt x="0" y="92"/>
                  <a:pt x="0" y="200"/>
                </a:cubicBezTo>
                <a:cubicBezTo>
                  <a:pt x="0" y="308"/>
                  <a:pt x="84" y="391"/>
                  <a:pt x="210" y="391"/>
                </a:cubicBezTo>
                <a:cubicBezTo>
                  <a:pt x="344" y="391"/>
                  <a:pt x="428" y="308"/>
                  <a:pt x="428" y="200"/>
                </a:cubicBezTo>
                <a:cubicBezTo>
                  <a:pt x="428" y="92"/>
                  <a:pt x="344" y="0"/>
                  <a:pt x="218" y="0"/>
                </a:cubicBezTo>
                <a:close/>
                <a:moveTo>
                  <a:pt x="1327" y="526"/>
                </a:moveTo>
                <a:lnTo>
                  <a:pt x="1327" y="526"/>
                </a:lnTo>
                <a:cubicBezTo>
                  <a:pt x="1118" y="526"/>
                  <a:pt x="1034" y="634"/>
                  <a:pt x="984" y="717"/>
                </a:cubicBezTo>
                <a:lnTo>
                  <a:pt x="984" y="551"/>
                </a:lnTo>
                <a:lnTo>
                  <a:pt x="607" y="551"/>
                </a:lnTo>
                <a:cubicBezTo>
                  <a:pt x="615" y="659"/>
                  <a:pt x="607" y="1681"/>
                  <a:pt x="607" y="1681"/>
                </a:cubicBezTo>
                <a:lnTo>
                  <a:pt x="984" y="1681"/>
                </a:lnTo>
                <a:lnTo>
                  <a:pt x="984" y="1049"/>
                </a:lnTo>
                <a:cubicBezTo>
                  <a:pt x="984" y="1016"/>
                  <a:pt x="984" y="983"/>
                  <a:pt x="1000" y="958"/>
                </a:cubicBezTo>
                <a:cubicBezTo>
                  <a:pt x="1025" y="891"/>
                  <a:pt x="1084" y="817"/>
                  <a:pt x="1193" y="817"/>
                </a:cubicBezTo>
                <a:cubicBezTo>
                  <a:pt x="1327" y="817"/>
                  <a:pt x="1385" y="925"/>
                  <a:pt x="1385" y="1074"/>
                </a:cubicBezTo>
                <a:lnTo>
                  <a:pt x="1385" y="1681"/>
                </a:lnTo>
                <a:lnTo>
                  <a:pt x="1762" y="1681"/>
                </a:lnTo>
                <a:lnTo>
                  <a:pt x="1762" y="1033"/>
                </a:lnTo>
                <a:cubicBezTo>
                  <a:pt x="1762" y="684"/>
                  <a:pt x="1578" y="526"/>
                  <a:pt x="1327" y="526"/>
                </a:cubicBezTo>
                <a:close/>
                <a:moveTo>
                  <a:pt x="26" y="1681"/>
                </a:moveTo>
                <a:lnTo>
                  <a:pt x="26" y="1681"/>
                </a:lnTo>
                <a:lnTo>
                  <a:pt x="403" y="1681"/>
                </a:lnTo>
                <a:lnTo>
                  <a:pt x="403" y="549"/>
                </a:lnTo>
                <a:lnTo>
                  <a:pt x="26" y="549"/>
                </a:lnTo>
                <a:lnTo>
                  <a:pt x="26" y="1681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aleway"/>
              </a:rPr>
              <a:t>Deploying a Practical YAML Build Pipeline for AKS</a:t>
            </a:r>
            <a:endParaRPr lang="fr-BE" dirty="0">
              <a:latin typeface="Raleway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BE" dirty="0" smtClean="0"/>
          </a:p>
          <a:p>
            <a:pPr marL="0" indent="0">
              <a:buNone/>
            </a:pPr>
            <a:r>
              <a:rPr lang="fr-BE" dirty="0" smtClean="0">
                <a:latin typeface="Raleway"/>
              </a:rPr>
              <a:t>- </a:t>
            </a:r>
            <a:r>
              <a:rPr lang="fr-BE" dirty="0" err="1" smtClean="0">
                <a:latin typeface="Raleway"/>
              </a:rPr>
              <a:t>Add</a:t>
            </a:r>
            <a:r>
              <a:rPr lang="fr-BE" dirty="0" smtClean="0">
                <a:latin typeface="Raleway"/>
              </a:rPr>
              <a:t> </a:t>
            </a:r>
            <a:r>
              <a:rPr lang="fr-BE" dirty="0" err="1" smtClean="0">
                <a:latin typeface="Raleway"/>
              </a:rPr>
              <a:t>stuff</a:t>
            </a:r>
            <a:r>
              <a:rPr lang="fr-BE" dirty="0" smtClean="0">
                <a:latin typeface="Raleway"/>
              </a:rPr>
              <a:t> </a:t>
            </a:r>
            <a:r>
              <a:rPr lang="fr-BE" dirty="0" err="1" smtClean="0">
                <a:latin typeface="Raleway"/>
              </a:rPr>
              <a:t>here</a:t>
            </a:r>
            <a:endParaRPr lang="fr-BE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64299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9811" y="765944"/>
            <a:ext cx="10663989" cy="5411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sz="3200" dirty="0" smtClean="0">
                <a:latin typeface="Raleway"/>
              </a:rPr>
              <a:t>Ryan </a:t>
            </a:r>
            <a:r>
              <a:rPr lang="fr-BE" sz="3200" dirty="0" err="1" smtClean="0">
                <a:latin typeface="Raleway"/>
              </a:rPr>
              <a:t>Irujo</a:t>
            </a:r>
            <a:r>
              <a:rPr lang="fr-BE" sz="3200" dirty="0" smtClean="0">
                <a:latin typeface="Raleway"/>
              </a:rPr>
              <a:t/>
            </a:r>
            <a:br>
              <a:rPr lang="fr-BE" sz="3200" dirty="0" smtClean="0">
                <a:latin typeface="Raleway"/>
              </a:rPr>
            </a:br>
            <a:endParaRPr lang="fr-BE" sz="3200" dirty="0" smtClean="0">
              <a:latin typeface="Raleway"/>
            </a:endParaRPr>
          </a:p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fr-BE" sz="2400" dirty="0" smtClean="0">
                <a:latin typeface="Raleway"/>
              </a:rPr>
              <a:t>Principal consultant at </a:t>
            </a:r>
            <a:r>
              <a:rPr lang="fr-BE" sz="2400" dirty="0" err="1" smtClean="0">
                <a:latin typeface="Raleway"/>
              </a:rPr>
              <a:t>Innofactor</a:t>
            </a:r>
            <a:r>
              <a:rPr lang="fr-BE" sz="2400" dirty="0" smtClean="0">
                <a:latin typeface="Raleway"/>
              </a:rPr>
              <a:t> Norge</a:t>
            </a:r>
          </a:p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en-US" sz="2400" dirty="0">
                <a:latin typeface="Raleway"/>
              </a:rPr>
              <a:t>Specialize in Deploying and Configuring Solutions in the </a:t>
            </a:r>
            <a:endParaRPr lang="en-US" sz="2400" dirty="0" smtClean="0">
              <a:latin typeface="Raleway"/>
            </a:endParaRPr>
          </a:p>
          <a:p>
            <a:pPr marL="0" indent="0">
              <a:buSzPct val="90000"/>
              <a:buNone/>
            </a:pPr>
            <a:r>
              <a:rPr lang="en-US" sz="2400" dirty="0" smtClean="0">
                <a:latin typeface="Raleway"/>
              </a:rPr>
              <a:t>   Microsoft </a:t>
            </a:r>
            <a:r>
              <a:rPr lang="en-US" sz="2400" dirty="0">
                <a:latin typeface="Raleway"/>
              </a:rPr>
              <a:t>Azure Cloud using ARM and Azure Automation</a:t>
            </a:r>
            <a:endParaRPr lang="fr-BE" sz="2400" dirty="0" smtClean="0">
              <a:latin typeface="Raleway"/>
            </a:endParaRPr>
          </a:p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fr-BE" sz="2400" dirty="0" smtClean="0">
                <a:latin typeface="Raleway"/>
              </a:rPr>
              <a:t>Focus on automation and </a:t>
            </a:r>
            <a:r>
              <a:rPr lang="fr-BE" sz="2400" dirty="0" err="1" smtClean="0">
                <a:latin typeface="Raleway"/>
              </a:rPr>
              <a:t>Kubernetes</a:t>
            </a:r>
            <a:r>
              <a:rPr lang="fr-BE" sz="2400" dirty="0" smtClean="0">
                <a:latin typeface="Raleway"/>
              </a:rPr>
              <a:t> in Azure</a:t>
            </a:r>
          </a:p>
          <a:p>
            <a:pPr marL="0" indent="0">
              <a:buNone/>
            </a:pPr>
            <a:endParaRPr lang="fr-BE" dirty="0">
              <a:latin typeface="Raleway"/>
            </a:endParaRPr>
          </a:p>
          <a:p>
            <a:pPr marL="0" indent="0">
              <a:buNone/>
            </a:pPr>
            <a:r>
              <a:rPr lang="fr-BE" sz="3200" dirty="0" smtClean="0">
                <a:latin typeface="Raleway"/>
              </a:rPr>
              <a:t>Marie Yerna</a:t>
            </a:r>
          </a:p>
          <a:p>
            <a:pPr marL="0" indent="0">
              <a:buNone/>
            </a:pPr>
            <a:endParaRPr lang="fr-BE" sz="3200" dirty="0" smtClean="0">
              <a:latin typeface="Raleway"/>
            </a:endParaRPr>
          </a:p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fr-BE" sz="2400" dirty="0" smtClean="0">
                <a:latin typeface="Raleway"/>
              </a:rPr>
              <a:t>Junior IT </a:t>
            </a:r>
            <a:r>
              <a:rPr lang="fr-BE" sz="2400" dirty="0" err="1" smtClean="0">
                <a:latin typeface="Raleway"/>
              </a:rPr>
              <a:t>Administrator</a:t>
            </a:r>
            <a:r>
              <a:rPr lang="fr-BE" sz="2400" dirty="0" smtClean="0">
                <a:latin typeface="Raleway"/>
              </a:rPr>
              <a:t> at </a:t>
            </a:r>
            <a:r>
              <a:rPr lang="fr-BE" sz="2400" dirty="0" err="1" smtClean="0">
                <a:latin typeface="Raleway"/>
              </a:rPr>
              <a:t>Innofactor</a:t>
            </a:r>
            <a:r>
              <a:rPr lang="fr-BE" sz="2400" dirty="0" smtClean="0">
                <a:latin typeface="Raleway"/>
              </a:rPr>
              <a:t> Norge</a:t>
            </a:r>
          </a:p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fr-BE" dirty="0" smtClean="0">
                <a:latin typeface="Raleway"/>
              </a:rPr>
              <a:t> </a:t>
            </a:r>
            <a:r>
              <a:rPr lang="fr-BE" sz="2400" dirty="0" smtClean="0">
                <a:latin typeface="Raleway"/>
              </a:rPr>
              <a:t>Focus on documentation, automation and </a:t>
            </a:r>
            <a:r>
              <a:rPr lang="fr-BE" sz="2400" dirty="0" err="1" smtClean="0">
                <a:latin typeface="Raleway"/>
              </a:rPr>
              <a:t>Kubernetes</a:t>
            </a:r>
            <a:r>
              <a:rPr lang="fr-BE" sz="2400" dirty="0" smtClean="0">
                <a:latin typeface="Raleway"/>
              </a:rPr>
              <a:t> </a:t>
            </a:r>
            <a:br>
              <a:rPr lang="fr-BE" sz="2400" dirty="0" smtClean="0">
                <a:latin typeface="Raleway"/>
              </a:rPr>
            </a:br>
            <a:r>
              <a:rPr lang="fr-BE" sz="2400" dirty="0" smtClean="0">
                <a:latin typeface="Raleway"/>
              </a:rPr>
              <a:t> in Azure</a:t>
            </a:r>
          </a:p>
          <a:p>
            <a:pPr marL="0" indent="0">
              <a:buSzPct val="90000"/>
              <a:buNone/>
            </a:pPr>
            <a:endParaRPr lang="fr-BE" dirty="0" smtClean="0">
              <a:latin typeface="Raleway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620" y="3952568"/>
            <a:ext cx="2339360" cy="23393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999" y="765943"/>
            <a:ext cx="2339360" cy="23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56411" cy="100096"/>
          </a:xfrm>
        </p:spPr>
        <p:txBody>
          <a:bodyPr>
            <a:normAutofit fontScale="90000"/>
          </a:bodyPr>
          <a:lstStyle/>
          <a:p>
            <a:r>
              <a:rPr lang="fr-BE" dirty="0" smtClean="0">
                <a:solidFill>
                  <a:schemeClr val="bg1"/>
                </a:solidFill>
              </a:rPr>
              <a:t>.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4098" name="Picture 2" descr="https://scontent-vie1-1.xx.fbcdn.net/v/t1.15752-9/110250891_2389895934637943_3948743265641365441_n.png?_nc_cat=108&amp;_nc_sid=b96e70&amp;_nc_ohc=yCriYSCLdYcAX9sTpS9&amp;_nc_oc=AQm9n-8zcro1F6zlWESJWNg8WfAkJWJCLkne6Nlox_6xCdt_ADHxho0GjOTTTYcA6T-y9c1nc-EX0UqoXZ3B7WsF&amp;_nc_ht=scontent-vie1-1.xx&amp;oh=a92de1df03633bb16b28c02c6be017f4&amp;oe=5F3E57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4" y="465222"/>
            <a:ext cx="11633846" cy="614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503842" y="0"/>
            <a:ext cx="410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err="1" smtClean="0"/>
              <a:t>Overview</a:t>
            </a:r>
            <a:r>
              <a:rPr lang="fr-BE" sz="1600" dirty="0" smtClean="0"/>
              <a:t> of the </a:t>
            </a:r>
            <a:r>
              <a:rPr lang="fr-BE" sz="1600" dirty="0" err="1" smtClean="0"/>
              <a:t>resources</a:t>
            </a:r>
            <a:r>
              <a:rPr lang="fr-BE" sz="1600" dirty="0" smtClean="0"/>
              <a:t> </a:t>
            </a:r>
            <a:r>
              <a:rPr lang="fr-BE" sz="1600" dirty="0" err="1" smtClean="0"/>
              <a:t>being</a:t>
            </a:r>
            <a:r>
              <a:rPr lang="fr-BE" sz="1600" dirty="0" smtClean="0"/>
              <a:t> </a:t>
            </a:r>
            <a:r>
              <a:rPr lang="fr-BE" sz="1600" dirty="0" err="1" smtClean="0"/>
              <a:t>deployed</a:t>
            </a:r>
            <a:endParaRPr lang="fr-BE" sz="1600" dirty="0"/>
          </a:p>
        </p:txBody>
      </p:sp>
    </p:spTree>
    <p:extLst>
      <p:ext uri="{BB962C8B-B14F-4D97-AF65-F5344CB8AC3E}">
        <p14:creationId xmlns:p14="http://schemas.microsoft.com/office/powerpoint/2010/main" val="296486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content-vie1-1.xx.fbcdn.net/v/t1.15752-9/110571762_953636138415219_2542772441101462574_n.jpg?_nc_cat=108&amp;_nc_sid=b96e70&amp;_nc_ohc=50AdPO1_CKQAX81QvUv&amp;_nc_ht=scontent-vie1-1.xx&amp;oh=0c2ba391498e0bf5229b48a4843bb02e&amp;oe=5F3F63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30" y="365125"/>
            <a:ext cx="6523517" cy="637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8855242" y="0"/>
            <a:ext cx="2390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err="1" smtClean="0"/>
              <a:t>Overview</a:t>
            </a:r>
            <a:r>
              <a:rPr lang="fr-BE" sz="1600" dirty="0" smtClean="0"/>
              <a:t> of the ????</a:t>
            </a:r>
            <a:endParaRPr lang="fr-BE" sz="1600" dirty="0"/>
          </a:p>
        </p:txBody>
      </p:sp>
    </p:spTree>
    <p:extLst>
      <p:ext uri="{BB962C8B-B14F-4D97-AF65-F5344CB8AC3E}">
        <p14:creationId xmlns:p14="http://schemas.microsoft.com/office/powerpoint/2010/main" val="39496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content-vie1-1.xx.fbcdn.net/v/t1.15752-9/110313256_911614899322555_5158975301145280988_n.jpg?_nc_cat=109&amp;_nc_sid=b96e70&amp;_nc_ohc=huN5gx_wsqAAX-yzQpp&amp;_nc_ht=scontent-vie1-1.xx&amp;oh=571448b0281b543a699a8e3bef57f5f5&amp;oe=5F3F677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40" y="365125"/>
            <a:ext cx="9752946" cy="631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962273" y="0"/>
            <a:ext cx="6031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err="1" smtClean="0"/>
              <a:t>Overview</a:t>
            </a:r>
            <a:r>
              <a:rPr lang="fr-BE" sz="1600" dirty="0" smtClean="0"/>
              <a:t> of the deloy-aks-k8s-cluster.sh script </a:t>
            </a:r>
            <a:r>
              <a:rPr lang="fr-BE" sz="1600" dirty="0" err="1" smtClean="0"/>
              <a:t>deployment</a:t>
            </a:r>
            <a:endParaRPr lang="fr-BE" sz="1600" dirty="0"/>
          </a:p>
        </p:txBody>
      </p:sp>
    </p:spTree>
    <p:extLst>
      <p:ext uri="{BB962C8B-B14F-4D97-AF65-F5344CB8AC3E}">
        <p14:creationId xmlns:p14="http://schemas.microsoft.com/office/powerpoint/2010/main" val="37866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E37464E-1F18-46E8-9EAB-F4DDF41C0215}"/>
              </a:ext>
            </a:extLst>
          </p:cNvPr>
          <p:cNvSpPr/>
          <p:nvPr/>
        </p:nvSpPr>
        <p:spPr>
          <a:xfrm>
            <a:off x="-2" y="-16893"/>
            <a:ext cx="12192000" cy="6876238"/>
          </a:xfrm>
          <a:prstGeom prst="rect">
            <a:avLst/>
          </a:prstGeom>
          <a:solidFill>
            <a:schemeClr val="accent1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48A4CA5-114C-44CD-B175-E3231477B3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08" y="5326692"/>
            <a:ext cx="3451484" cy="1078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C686B13-417B-4E43-BBDD-FB6063357088}"/>
              </a:ext>
            </a:extLst>
          </p:cNvPr>
          <p:cNvSpPr txBox="1"/>
          <p:nvPr/>
        </p:nvSpPr>
        <p:spPr>
          <a:xfrm>
            <a:off x="1448039" y="1531308"/>
            <a:ext cx="92959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QUESTIONS?</a:t>
            </a:r>
            <a:endParaRPr lang="en-US" sz="10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33451D4-49B8-4671-9C08-03ECD5B7BC3B}"/>
              </a:ext>
            </a:extLst>
          </p:cNvPr>
          <p:cNvSpPr txBox="1"/>
          <p:nvPr/>
        </p:nvSpPr>
        <p:spPr>
          <a:xfrm>
            <a:off x="1448039" y="2952750"/>
            <a:ext cx="929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ask a question, select </a:t>
            </a: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 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right side of the screen</a:t>
            </a:r>
          </a:p>
        </p:txBody>
      </p:sp>
    </p:spTree>
    <p:extLst>
      <p:ext uri="{BB962C8B-B14F-4D97-AF65-F5344CB8AC3E}">
        <p14:creationId xmlns:p14="http://schemas.microsoft.com/office/powerpoint/2010/main" val="15542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8A89811ECC7341A43A19B6FB48F7E1" ma:contentTypeVersion="14" ma:contentTypeDescription="Create a new document." ma:contentTypeScope="" ma:versionID="53b12876a9dc171e6841db7c2f415704">
  <xsd:schema xmlns:xsd="http://www.w3.org/2001/XMLSchema" xmlns:xs="http://www.w3.org/2001/XMLSchema" xmlns:p="http://schemas.microsoft.com/office/2006/metadata/properties" xmlns:ns1="http://schemas.microsoft.com/sharepoint/v3" xmlns:ns2="bc487258-c1c0-43c6-bf00-584470d0bede" xmlns:ns3="9bf0e6da-88fd-4ecb-9c2a-ff466c48006f" targetNamespace="http://schemas.microsoft.com/office/2006/metadata/properties" ma:root="true" ma:fieldsID="bdea3c0a5e56144fb6d8b3d4b4a1aeab" ns1:_="" ns2:_="" ns3:_="">
    <xsd:import namespace="http://schemas.microsoft.com/sharepoint/v3"/>
    <xsd:import namespace="bc487258-c1c0-43c6-bf00-584470d0bede"/>
    <xsd:import namespace="9bf0e6da-88fd-4ecb-9c2a-ff466c48006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487258-c1c0-43c6-bf00-584470d0be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f0e6da-88fd-4ecb-9c2a-ff466c4800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60C080-9903-4ED1-A019-F8AF78E3F920}">
  <ds:schemaRefs>
    <ds:schemaRef ds:uri="http://purl.org/dc/terms/"/>
    <ds:schemaRef ds:uri="http://schemas.microsoft.com/office/2006/documentManagement/types"/>
    <ds:schemaRef ds:uri="http://purl.org/dc/elements/1.1/"/>
    <ds:schemaRef ds:uri="9bf0e6da-88fd-4ecb-9c2a-ff466c48006f"/>
    <ds:schemaRef ds:uri="http://schemas.openxmlformats.org/package/2006/metadata/core-properties"/>
    <ds:schemaRef ds:uri="bc487258-c1c0-43c6-bf00-584470d0bede"/>
    <ds:schemaRef ds:uri="http://schemas.microsoft.com/sharepoint/v3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A53AB11-3D5E-4B2C-92FF-7CE4F252F7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c487258-c1c0-43c6-bf00-584470d0bede"/>
    <ds:schemaRef ds:uri="9bf0e6da-88fd-4ecb-9c2a-ff466c4800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844BAE-3143-4DDE-A131-826557FF8F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6883</TotalTime>
  <Words>82</Words>
  <Application>Microsoft Office PowerPoint</Application>
  <PresentationFormat>Grand écran</PresentationFormat>
  <Paragraphs>29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Raleway</vt:lpstr>
      <vt:lpstr>Roboto</vt:lpstr>
      <vt:lpstr>Segoe UI</vt:lpstr>
      <vt:lpstr>Wingdings</vt:lpstr>
      <vt:lpstr>Office Theme</vt:lpstr>
      <vt:lpstr>Présentation PowerPoint</vt:lpstr>
      <vt:lpstr>Deploying a Practical YAML Build Pipeline for AKS</vt:lpstr>
      <vt:lpstr>Présentation PowerPoint</vt:lpstr>
      <vt:lpstr>.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Zerger</dc:creator>
  <cp:lastModifiedBy>Marie-Violette Yerna</cp:lastModifiedBy>
  <cp:revision>12</cp:revision>
  <dcterms:created xsi:type="dcterms:W3CDTF">2020-06-22T23:40:47Z</dcterms:created>
  <dcterms:modified xsi:type="dcterms:W3CDTF">2020-07-22T10:28:34Z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94d970-cc24-48f4-9cc9-6dbbeffd7159_Enabled">
    <vt:lpwstr>true</vt:lpwstr>
  </property>
  <property fmtid="{D5CDD505-2E9C-101B-9397-08002B2CF9AE}" pid="3" name="MSIP_Label_b194d970-cc24-48f4-9cc9-6dbbeffd7159_SetDate">
    <vt:lpwstr>2020-06-23T00:49:10Z</vt:lpwstr>
  </property>
  <property fmtid="{D5CDD505-2E9C-101B-9397-08002B2CF9AE}" pid="4" name="MSIP_Label_b194d970-cc24-48f4-9cc9-6dbbeffd7159_Method">
    <vt:lpwstr>Standard</vt:lpwstr>
  </property>
  <property fmtid="{D5CDD505-2E9C-101B-9397-08002B2CF9AE}" pid="5" name="MSIP_Label_b194d970-cc24-48f4-9cc9-6dbbeffd7159_Name">
    <vt:lpwstr>Internal</vt:lpwstr>
  </property>
  <property fmtid="{D5CDD505-2E9C-101B-9397-08002B2CF9AE}" pid="6" name="MSIP_Label_b194d970-cc24-48f4-9cc9-6dbbeffd7159_SiteId">
    <vt:lpwstr>4625fd83-448b-43ea-ab9b-d8f63b9931ad</vt:lpwstr>
  </property>
  <property fmtid="{D5CDD505-2E9C-101B-9397-08002B2CF9AE}" pid="7" name="MSIP_Label_b194d970-cc24-48f4-9cc9-6dbbeffd7159_ActionId">
    <vt:lpwstr>d13a1f9f-ec1a-4447-b9c1-abbd8b13f4d2</vt:lpwstr>
  </property>
  <property fmtid="{D5CDD505-2E9C-101B-9397-08002B2CF9AE}" pid="8" name="MSIP_Label_b194d970-cc24-48f4-9cc9-6dbbeffd7159_ContentBits">
    <vt:lpwstr>0</vt:lpwstr>
  </property>
  <property fmtid="{D5CDD505-2E9C-101B-9397-08002B2CF9AE}" pid="9" name="ContentTypeId">
    <vt:lpwstr>0x010100A38A89811ECC7341A43A19B6FB48F7E1</vt:lpwstr>
  </property>
</Properties>
</file>