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20"/>
  </p:notesMasterIdLst>
  <p:sldIdLst>
    <p:sldId id="263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74" r:id="rId13"/>
    <p:sldId id="268" r:id="rId14"/>
    <p:sldId id="272" r:id="rId15"/>
    <p:sldId id="269" r:id="rId16"/>
    <p:sldId id="270" r:id="rId17"/>
    <p:sldId id="271" r:id="rId18"/>
    <p:sldId id="273" r:id="rId1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7" d="100"/>
          <a:sy n="47" d="100"/>
        </p:scale>
        <p:origin x="-922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7FEBA1-EA97-4858-8E90-1C84F460E170}" type="datetimeFigureOut">
              <a:rPr lang="zh-CN" altLang="en-US" smtClean="0"/>
              <a:t>2019/12/1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054C50-9CDA-4D67-85D9-D50F60EFFD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08498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054C50-9CDA-4D67-85D9-D50F60EFFD8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35863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A126C-1B1B-40F2-8921-BEDB044BEC23}" type="datetimeFigureOut">
              <a:rPr lang="zh-CN" altLang="en-US" smtClean="0"/>
              <a:t>2019/12/1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411E2-33E5-48BA-B214-4DCB474CB8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1249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A126C-1B1B-40F2-8921-BEDB044BEC23}" type="datetimeFigureOut">
              <a:rPr lang="zh-CN" altLang="en-US" smtClean="0"/>
              <a:t>2019/12/1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411E2-33E5-48BA-B214-4DCB474CB8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671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A126C-1B1B-40F2-8921-BEDB044BEC23}" type="datetimeFigureOut">
              <a:rPr lang="zh-CN" altLang="en-US" smtClean="0"/>
              <a:t>2019/12/1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411E2-33E5-48BA-B214-4DCB474CB8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83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A126C-1B1B-40F2-8921-BEDB044BEC23}" type="datetimeFigureOut">
              <a:rPr lang="zh-CN" altLang="en-US" smtClean="0"/>
              <a:t>2019/12/1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411E2-33E5-48BA-B214-4DCB474CB8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199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A126C-1B1B-40F2-8921-BEDB044BEC23}" type="datetimeFigureOut">
              <a:rPr lang="zh-CN" altLang="en-US" smtClean="0"/>
              <a:t>2019/12/1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411E2-33E5-48BA-B214-4DCB474CB8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2219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A126C-1B1B-40F2-8921-BEDB044BEC23}" type="datetimeFigureOut">
              <a:rPr lang="zh-CN" altLang="en-US" smtClean="0"/>
              <a:t>2019/12/1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411E2-33E5-48BA-B214-4DCB474CB8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5801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A126C-1B1B-40F2-8921-BEDB044BEC23}" type="datetimeFigureOut">
              <a:rPr lang="zh-CN" altLang="en-US" smtClean="0"/>
              <a:t>2019/12/1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411E2-33E5-48BA-B214-4DCB474CB8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4303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A126C-1B1B-40F2-8921-BEDB044BEC23}" type="datetimeFigureOut">
              <a:rPr lang="zh-CN" altLang="en-US" smtClean="0"/>
              <a:t>2019/12/1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411E2-33E5-48BA-B214-4DCB474CB8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8172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A126C-1B1B-40F2-8921-BEDB044BEC23}" type="datetimeFigureOut">
              <a:rPr lang="zh-CN" altLang="en-US" smtClean="0"/>
              <a:t>2019/12/1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411E2-33E5-48BA-B214-4DCB474CB8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6471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A126C-1B1B-40F2-8921-BEDB044BEC23}" type="datetimeFigureOut">
              <a:rPr lang="zh-CN" altLang="en-US" smtClean="0"/>
              <a:t>2019/12/1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411E2-33E5-48BA-B214-4DCB474CB8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0926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A126C-1B1B-40F2-8921-BEDB044BEC23}" type="datetimeFigureOut">
              <a:rPr lang="zh-CN" altLang="en-US" smtClean="0"/>
              <a:t>2019/12/1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411E2-33E5-48BA-B214-4DCB474CB8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1542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1A126C-1B1B-40F2-8921-BEDB044BEC23}" type="datetimeFigureOut">
              <a:rPr lang="zh-CN" altLang="en-US" smtClean="0"/>
              <a:t>2019/12/1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9411E2-33E5-48BA-B214-4DCB474CB8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082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51520" y="3429000"/>
            <a:ext cx="8229600" cy="1143000"/>
          </a:xfrm>
        </p:spPr>
        <p:txBody>
          <a:bodyPr>
            <a:normAutofit/>
          </a:bodyPr>
          <a:lstStyle/>
          <a:p>
            <a:pPr algn="r"/>
            <a:r>
              <a:rPr lang="en-US" altLang="zh-CN" sz="2800" dirty="0" smtClean="0">
                <a:solidFill>
                  <a:schemeClr val="accent6">
                    <a:lumMod val="75000"/>
                  </a:schemeClr>
                </a:solidFill>
              </a:rPr>
              <a:t>——</a:t>
            </a:r>
            <a:r>
              <a:rPr lang="zh-CN" altLang="en-US" sz="2800" dirty="0" smtClean="0">
                <a:solidFill>
                  <a:schemeClr val="accent6">
                    <a:lumMod val="75000"/>
                  </a:schemeClr>
                </a:solidFill>
              </a:rPr>
              <a:t>前端</a:t>
            </a:r>
            <a:r>
              <a:rPr lang="en-US" altLang="zh-CN" sz="2800" dirty="0" smtClean="0">
                <a:solidFill>
                  <a:schemeClr val="accent6">
                    <a:lumMod val="75000"/>
                  </a:schemeClr>
                </a:solidFill>
              </a:rPr>
              <a:t>-</a:t>
            </a:r>
            <a:r>
              <a:rPr lang="zh-CN" altLang="en-US" sz="2800" dirty="0" smtClean="0">
                <a:solidFill>
                  <a:schemeClr val="accent6">
                    <a:lumMod val="75000"/>
                  </a:schemeClr>
                </a:solidFill>
              </a:rPr>
              <a:t>郇岩棋</a:t>
            </a:r>
            <a:endParaRPr lang="zh-CN" altLang="en-US" sz="28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619672" y="1412775"/>
            <a:ext cx="5724888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sz="80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第一次考核</a:t>
            </a:r>
            <a:endParaRPr lang="zh-CN" altLang="en-US" sz="80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05768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</a:rPr>
              <a:t>CSS</a:t>
            </a:r>
            <a:r>
              <a:rPr lang="zh-CN" altLang="en-US" b="1" dirty="0" smtClean="0">
                <a:solidFill>
                  <a:schemeClr val="accent6">
                    <a:lumMod val="75000"/>
                  </a:schemeClr>
                </a:solidFill>
              </a:rPr>
              <a:t>设置样式</a:t>
            </a:r>
            <a:endParaRPr lang="zh-CN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5" name="内容占位符 4"/>
          <p:cNvPicPr>
            <a:picLocks noGrp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420" y="1600200"/>
            <a:ext cx="2742159" cy="4525963"/>
          </a:xfrm>
        </p:spPr>
      </p:pic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 smtClean="0"/>
              <a:t>对</a:t>
            </a:r>
            <a:r>
              <a:rPr lang="en-US" altLang="zh-CN" dirty="0" smtClean="0"/>
              <a:t>body</a:t>
            </a:r>
            <a:r>
              <a:rPr lang="zh-CN" altLang="en-US" dirty="0" smtClean="0"/>
              <a:t>设置居中，对</a:t>
            </a:r>
            <a:r>
              <a:rPr lang="en-US" altLang="zh-CN" dirty="0" smtClean="0"/>
              <a:t>div</a:t>
            </a:r>
            <a:r>
              <a:rPr lang="zh-CN" altLang="en-US" dirty="0" smtClean="0"/>
              <a:t>设置较小的上边距使整体位于页面中偏上，对</a:t>
            </a:r>
            <a:r>
              <a:rPr lang="en-US" altLang="zh-CN" dirty="0" smtClean="0"/>
              <a:t>button</a:t>
            </a:r>
            <a:r>
              <a:rPr lang="zh-CN" altLang="en-US" dirty="0" smtClean="0"/>
              <a:t>等设置样式，以</a:t>
            </a:r>
            <a:r>
              <a:rPr lang="en-US" altLang="zh-CN" dirty="0" smtClean="0"/>
              <a:t>#f3a033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1016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b="1" dirty="0" smtClean="0">
                <a:solidFill>
                  <a:schemeClr val="accent6">
                    <a:lumMod val="75000"/>
                  </a:schemeClr>
                </a:solidFill>
              </a:rPr>
              <a:t>用</a:t>
            </a: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</a:rPr>
              <a:t>JS</a:t>
            </a:r>
            <a:r>
              <a:rPr lang="zh-CN" altLang="en-US" b="1" dirty="0" smtClean="0">
                <a:solidFill>
                  <a:schemeClr val="accent6">
                    <a:lumMod val="75000"/>
                  </a:schemeClr>
                </a:solidFill>
              </a:rPr>
              <a:t>对输入内容进行判断</a:t>
            </a:r>
            <a:endParaRPr lang="zh-CN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5" name="内容占位符 4"/>
          <p:cNvPicPr>
            <a:picLocks noGrp="1"/>
          </p:cNvPicPr>
          <p:nvPr>
            <p:ph sz="half" idx="1"/>
          </p:nvPr>
        </p:nvPicPr>
        <p:blipFill>
          <a:blip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32856"/>
            <a:ext cx="4644008" cy="3528392"/>
          </a:xfrm>
        </p:spPr>
      </p:pic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 smtClean="0"/>
              <a:t>先用</a:t>
            </a:r>
            <a:r>
              <a:rPr lang="en-US" altLang="zh-CN" dirty="0" err="1" smtClean="0"/>
              <a:t>json</a:t>
            </a:r>
            <a:r>
              <a:rPr lang="zh-CN" altLang="en-US" dirty="0" smtClean="0"/>
              <a:t>设置一个数组，分别设定</a:t>
            </a:r>
            <a:r>
              <a:rPr lang="en-US" altLang="zh-CN" dirty="0" smtClean="0"/>
              <a:t>name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studentId</a:t>
            </a:r>
            <a:r>
              <a:rPr lang="zh-CN" altLang="en-US" dirty="0" smtClean="0"/>
              <a:t>，</a:t>
            </a:r>
            <a:r>
              <a:rPr lang="en-US" altLang="zh-CN" dirty="0" smtClean="0"/>
              <a:t>id</a:t>
            </a:r>
            <a:r>
              <a:rPr lang="zh-CN" altLang="en-US" dirty="0" smtClean="0"/>
              <a:t>，然后获取控件值，将</a:t>
            </a:r>
            <a:r>
              <a:rPr lang="en-US" altLang="zh-CN" dirty="0" smtClean="0"/>
              <a:t>input</a:t>
            </a:r>
            <a:r>
              <a:rPr lang="zh-CN" altLang="en-US" dirty="0" smtClean="0"/>
              <a:t>中输入的数据与表单中比对，用</a:t>
            </a:r>
            <a:r>
              <a:rPr lang="en-US" altLang="zh-CN" dirty="0" smtClean="0"/>
              <a:t>for</a:t>
            </a:r>
            <a:r>
              <a:rPr lang="zh-CN" altLang="en-US" dirty="0" smtClean="0"/>
              <a:t>循环，遍历数组，用</a:t>
            </a:r>
            <a:r>
              <a:rPr lang="en-US" altLang="zh-CN" dirty="0" smtClean="0"/>
              <a:t>if</a:t>
            </a:r>
            <a:r>
              <a:rPr lang="zh-CN" altLang="en-US" dirty="0" smtClean="0"/>
              <a:t>语句判断表单中输入的是否与数组设定一致，完全一致进行页面跳转，不一致跳出警告框“没有此用户</a:t>
            </a:r>
            <a:r>
              <a:rPr lang="en-US" altLang="zh-CN" dirty="0" smtClean="0"/>
              <a:t>”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8529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b="1" dirty="0">
                <a:solidFill>
                  <a:schemeClr val="accent6">
                    <a:lumMod val="75000"/>
                  </a:schemeClr>
                </a:solidFill>
              </a:rPr>
              <a:t>使用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meta</a:t>
            </a:r>
            <a:r>
              <a:rPr lang="zh-CN" altLang="en-US" b="1" dirty="0">
                <a:solidFill>
                  <a:schemeClr val="accent6">
                    <a:lumMod val="75000"/>
                  </a:schemeClr>
                </a:solidFill>
              </a:rPr>
              <a:t>标签：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viewport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dirty="0"/>
              <a:t>&lt;meta name="viewport" content="width=device-</a:t>
            </a:r>
            <a:r>
              <a:rPr lang="en-US" altLang="zh-CN" dirty="0" err="1"/>
              <a:t>width,initial</a:t>
            </a:r>
            <a:r>
              <a:rPr lang="en-US" altLang="zh-CN" dirty="0"/>
              <a:t>-scale=1.0, minimum-scale=1.0, maximum-scale=1.0, user-scalable=no"/&gt;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 smtClean="0"/>
              <a:t>为使</a:t>
            </a:r>
            <a:r>
              <a:rPr lang="zh-CN" altLang="en-US" dirty="0"/>
              <a:t>页面在不同型号手机上显示页面相同</a:t>
            </a:r>
            <a:r>
              <a:rPr lang="zh-CN" altLang="en-US" dirty="0" smtClean="0"/>
              <a:t>，，采用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中</a:t>
            </a:r>
            <a:r>
              <a:rPr lang="en-US" altLang="zh-CN" dirty="0" smtClean="0"/>
              <a:t>meta</a:t>
            </a:r>
            <a:r>
              <a:rPr lang="zh-CN" altLang="en-US" dirty="0" smtClean="0"/>
              <a:t>标签对页面进行设置</a:t>
            </a:r>
            <a:r>
              <a:rPr lang="zh-CN" altLang="en-US" dirty="0" smtClean="0"/>
              <a:t>，我设置的页面不需要过度设置，显示结果也相同，除此之外</a:t>
            </a:r>
            <a:r>
              <a:rPr lang="zh-CN" altLang="en-US" dirty="0" smtClean="0"/>
              <a:t>可以</a:t>
            </a:r>
            <a:r>
              <a:rPr lang="zh-CN" altLang="en-US" dirty="0" smtClean="0"/>
              <a:t>利，用</a:t>
            </a:r>
            <a:r>
              <a:rPr lang="en-US" altLang="zh-CN" dirty="0" err="1" smtClean="0"/>
              <a:t>css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js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vw</a:t>
            </a:r>
            <a:r>
              <a:rPr lang="zh-CN" altLang="en-US" dirty="0" smtClean="0"/>
              <a:t>适配等</a:t>
            </a:r>
            <a:r>
              <a:rPr lang="zh-CN" altLang="en-US" dirty="0" smtClean="0"/>
              <a:t>方式进行设置。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5976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b="1" dirty="0" smtClean="0">
                <a:solidFill>
                  <a:schemeClr val="accent6">
                    <a:lumMod val="75000"/>
                  </a:schemeClr>
                </a:solidFill>
              </a:rPr>
              <a:t>最终页面</a:t>
            </a:r>
            <a:endParaRPr lang="zh-CN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8" name="内容占位符 7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577" y="1600200"/>
            <a:ext cx="3185845" cy="4525963"/>
          </a:xfrm>
        </p:spPr>
      </p:pic>
      <p:pic>
        <p:nvPicPr>
          <p:cNvPr id="6" name="内容占位符 5"/>
          <p:cNvPicPr>
            <a:picLocks noGrp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7058" y="1600200"/>
            <a:ext cx="2680884" cy="4525963"/>
          </a:xfrm>
        </p:spPr>
      </p:pic>
    </p:spTree>
    <p:extLst>
      <p:ext uri="{BB962C8B-B14F-4D97-AF65-F5344CB8AC3E}">
        <p14:creationId xmlns:p14="http://schemas.microsoft.com/office/powerpoint/2010/main" val="248770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3429000"/>
            <a:ext cx="6519143" cy="504056"/>
          </a:xfrm>
        </p:spPr>
      </p:pic>
      <p:sp>
        <p:nvSpPr>
          <p:cNvPr id="7" name="内容占位符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 smtClean="0"/>
              <a:t>我为各表单设置了</a:t>
            </a:r>
            <a:r>
              <a:rPr lang="en-US" altLang="zh-CN" dirty="0" smtClean="0"/>
              <a:t>name</a:t>
            </a:r>
            <a:r>
              <a:rPr lang="zh-CN" altLang="en-US" dirty="0" smtClean="0"/>
              <a:t>属性，可以更好的了解用户的信息，便于我们理解。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4357092"/>
            <a:ext cx="8640960" cy="561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572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708920"/>
            <a:ext cx="4038600" cy="1131457"/>
          </a:xfrm>
        </p:spPr>
      </p:pic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 smtClean="0"/>
              <a:t>当页面一未勾选用户协议时会提示用户“同意协定！”。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4177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459" y="1600200"/>
            <a:ext cx="3280082" cy="4525963"/>
          </a:xfrm>
        </p:spPr>
      </p:pic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 smtClean="0"/>
              <a:t>当页面输入的数据，与设定数组中不匹配时，会跳出警告框提示“没有此用户”。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4491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9" name="内容占位符 8"/>
          <p:cNvPicPr>
            <a:picLocks noGrp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844825"/>
            <a:ext cx="2952328" cy="2016223"/>
          </a:xfrm>
        </p:spPr>
      </p:pic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 smtClean="0"/>
              <a:t>注册成功后，跳转到我设置的另一个网页“</a:t>
            </a:r>
            <a:r>
              <a:rPr lang="en-US" altLang="zh-CN" dirty="0" smtClean="0"/>
              <a:t>target.html</a:t>
            </a:r>
            <a:r>
              <a:rPr lang="zh-CN" altLang="en-US" dirty="0" smtClean="0"/>
              <a:t>”，会显示“注册成功！恭喜您！！”</a:t>
            </a:r>
            <a:endParaRPr lang="zh-CN" altLang="en-US" dirty="0"/>
          </a:p>
        </p:txBody>
      </p:sp>
      <p:pic>
        <p:nvPicPr>
          <p:cNvPr id="10" name="图片 9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4005064"/>
            <a:ext cx="4427984" cy="223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730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03648" y="1988840"/>
            <a:ext cx="6264696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zh-CN" altLang="en-US" sz="8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谢谢大家！！</a:t>
            </a:r>
            <a:endParaRPr lang="zh-CN" altLang="en-US" sz="8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25584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zh-CN" altLang="en-US" b="1" dirty="0" smtClean="0">
                <a:solidFill>
                  <a:schemeClr val="accent6">
                    <a:lumMod val="75000"/>
                  </a:schemeClr>
                </a:solidFill>
              </a:rPr>
              <a:t>考核内容解析</a:t>
            </a:r>
            <a:r>
              <a:rPr lang="en-US" altLang="zh-CN" b="1" dirty="0" smtClean="0">
                <a:solidFill>
                  <a:srgbClr val="0070C0"/>
                </a:solidFill>
              </a:rPr>
              <a:t/>
            </a:r>
            <a:br>
              <a:rPr lang="en-US" altLang="zh-CN" b="1" dirty="0" smtClean="0">
                <a:solidFill>
                  <a:srgbClr val="0070C0"/>
                </a:solidFill>
              </a:rPr>
            </a:br>
            <a:r>
              <a:rPr lang="zh-CN" altLang="en-US" sz="2700" dirty="0">
                <a:solidFill>
                  <a:srgbClr val="FFC000"/>
                </a:solidFill>
              </a:rPr>
              <a:t>考核</a:t>
            </a:r>
            <a:r>
              <a:rPr lang="zh-CN" altLang="en-US" sz="2700" dirty="0" smtClean="0">
                <a:solidFill>
                  <a:srgbClr val="FFC000"/>
                </a:solidFill>
              </a:rPr>
              <a:t>作业主要分为两个页面</a:t>
            </a:r>
            <a:endParaRPr lang="zh-CN" altLang="en-US" sz="2700" dirty="0">
              <a:solidFill>
                <a:srgbClr val="FFC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chemeClr val="accent6">
                    <a:lumMod val="75000"/>
                  </a:schemeClr>
                </a:solidFill>
              </a:rPr>
              <a:t>考核页面一</a:t>
            </a:r>
            <a:endParaRPr lang="en-US" altLang="zh-CN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zh-CN" altLang="en-US" dirty="0" smtClean="0"/>
              <a:t>此次考核内容自拟，我设计的网页名称为大学网的注册网页，界面主要是标题，小表单实现输入电话号，勾选等，然后进行页面跳转进入考核页面二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4008" y="1556792"/>
            <a:ext cx="4038600" cy="4525963"/>
          </a:xfrm>
        </p:spPr>
        <p:txBody>
          <a:bodyPr/>
          <a:lstStyle/>
          <a:p>
            <a:r>
              <a:rPr lang="zh-CN" altLang="en-US" b="1" dirty="0" smtClean="0">
                <a:solidFill>
                  <a:schemeClr val="accent6">
                    <a:lumMod val="75000"/>
                  </a:schemeClr>
                </a:solidFill>
              </a:rPr>
              <a:t>考核页面二</a:t>
            </a:r>
            <a:endParaRPr lang="en-US" altLang="zh-CN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zh-CN" altLang="en-US" dirty="0" smtClean="0"/>
              <a:t>进行注册的主要内容，用表单实现学校名称，姓名，学号，身份证号，性别等内容填写，并判断与</a:t>
            </a:r>
            <a:r>
              <a:rPr lang="en-US" altLang="zh-CN" dirty="0" err="1" smtClean="0"/>
              <a:t>json</a:t>
            </a:r>
            <a:r>
              <a:rPr lang="zh-CN" altLang="en-US" dirty="0" smtClean="0"/>
              <a:t>的数据一致，最终实现注册，并存在重置和返回上一页面按钮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5016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b="1" dirty="0" smtClean="0">
                <a:solidFill>
                  <a:schemeClr val="accent6">
                    <a:lumMod val="75000"/>
                  </a:schemeClr>
                </a:solidFill>
              </a:rPr>
              <a:t>考核页面一</a:t>
            </a:r>
            <a:endParaRPr lang="zh-CN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Clr>
                <a:srgbClr val="FFC000"/>
              </a:buClr>
              <a:buFont typeface="+mj-lt"/>
              <a:buAutoNum type="arabicPeriod"/>
            </a:pPr>
            <a:r>
              <a:rPr lang="zh-CN" altLang="en-US" dirty="0" smtClean="0"/>
              <a:t>为</a:t>
            </a:r>
            <a:r>
              <a:rPr lang="en-US" altLang="zh-CN" dirty="0" smtClean="0"/>
              <a:t>body</a:t>
            </a:r>
            <a:r>
              <a:rPr lang="zh-CN" altLang="en-US" dirty="0" smtClean="0"/>
              <a:t>进行了居中设置。</a:t>
            </a:r>
            <a:endParaRPr lang="en-US" altLang="zh-CN" dirty="0" smtClean="0"/>
          </a:p>
          <a:p>
            <a:pPr marL="514350" indent="-514350">
              <a:buClr>
                <a:srgbClr val="FFC000"/>
              </a:buClr>
              <a:buFont typeface="+mj-lt"/>
              <a:buAutoNum type="arabicPeriod"/>
            </a:pPr>
            <a:r>
              <a:rPr lang="zh-CN" altLang="en-US" dirty="0" smtClean="0"/>
              <a:t>于右上角设置一个超链接。</a:t>
            </a:r>
            <a:endParaRPr lang="en-US" altLang="zh-CN" dirty="0" smtClean="0"/>
          </a:p>
          <a:p>
            <a:pPr marL="514350" indent="-514350">
              <a:buClr>
                <a:srgbClr val="FFC000"/>
              </a:buClr>
              <a:buFont typeface="+mj-lt"/>
              <a:buAutoNum type="arabicPeriod"/>
            </a:pPr>
            <a:r>
              <a:rPr lang="zh-CN" altLang="en-US" dirty="0"/>
              <a:t>为了</a:t>
            </a:r>
            <a:r>
              <a:rPr lang="zh-CN" altLang="en-US" dirty="0" smtClean="0"/>
              <a:t>美观，在页面上部插入了一个图片，并对大小设置正好。</a:t>
            </a:r>
            <a:endParaRPr lang="en-US" altLang="zh-CN" dirty="0" smtClean="0"/>
          </a:p>
          <a:p>
            <a:pPr marL="514350" indent="-514350">
              <a:buClr>
                <a:srgbClr val="FFC000"/>
              </a:buClr>
              <a:buFont typeface="+mj-lt"/>
              <a:buAutoNum type="arabicPeriod"/>
            </a:pPr>
            <a:r>
              <a:rPr lang="zh-CN" altLang="en-US" dirty="0" smtClean="0"/>
              <a:t>用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设置两个标题</a:t>
            </a:r>
            <a:r>
              <a:rPr lang="en-US" altLang="zh-CN" dirty="0" smtClean="0"/>
              <a:t>&lt;h1&gt;</a:t>
            </a:r>
            <a:r>
              <a:rPr lang="zh-CN" altLang="en-US" dirty="0" smtClean="0"/>
              <a:t>：“大学网”</a:t>
            </a:r>
            <a:r>
              <a:rPr lang="en-US" altLang="zh-CN" dirty="0" smtClean="0"/>
              <a:t>&lt;h2&gt;</a:t>
            </a:r>
            <a:r>
              <a:rPr lang="zh-CN" altLang="en-US" dirty="0" smtClean="0"/>
              <a:t>：“大学生就用大学网”。</a:t>
            </a:r>
            <a:endParaRPr lang="en-US" altLang="zh-CN" dirty="0" smtClean="0"/>
          </a:p>
          <a:p>
            <a:pPr marL="514350" indent="-514350">
              <a:buClr>
                <a:srgbClr val="FFC000"/>
              </a:buClr>
              <a:buFont typeface="+mj-lt"/>
              <a:buAutoNum type="arabicPeriod"/>
            </a:pPr>
            <a:r>
              <a:rPr lang="zh-CN" altLang="en-US" dirty="0"/>
              <a:t>设置表</a:t>
            </a:r>
            <a:r>
              <a:rPr lang="zh-CN" altLang="en-US" dirty="0" smtClean="0"/>
              <a:t>单，设置一个</a:t>
            </a:r>
            <a:r>
              <a:rPr lang="en-US" altLang="zh-CN" dirty="0" smtClean="0"/>
              <a:t>type=text</a:t>
            </a:r>
            <a:r>
              <a:rPr lang="zh-CN" altLang="en-US" dirty="0" smtClean="0"/>
              <a:t>的进行输入手机号，并对其设置必填，其次设计一个</a:t>
            </a:r>
            <a:r>
              <a:rPr lang="en-US" altLang="zh-CN" dirty="0" smtClean="0"/>
              <a:t>type=radio</a:t>
            </a:r>
            <a:r>
              <a:rPr lang="zh-CN" altLang="en-US" dirty="0" smtClean="0"/>
              <a:t>的“</a:t>
            </a:r>
            <a:r>
              <a:rPr lang="zh-CN" altLang="en-US" dirty="0"/>
              <a:t>已经阅读并同意服务</a:t>
            </a:r>
            <a:r>
              <a:rPr lang="zh-CN" altLang="en-US" dirty="0" smtClean="0"/>
              <a:t>协议”的按钮，并设置必须勾选后才可进行页面跳转，后进入二界面。</a:t>
            </a:r>
            <a:endParaRPr lang="en-US" altLang="zh-CN" dirty="0" smtClean="0"/>
          </a:p>
          <a:p>
            <a:pPr marL="514350" indent="-514350">
              <a:buClr>
                <a:srgbClr val="00B0F0"/>
              </a:buClr>
              <a:buFont typeface="+mj-lt"/>
              <a:buAutoNum type="arabicPeriod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7094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b="1" dirty="0" smtClean="0">
                <a:solidFill>
                  <a:schemeClr val="accent6">
                    <a:lumMod val="75000"/>
                  </a:schemeClr>
                </a:solidFill>
              </a:rPr>
              <a:t>考核页面二</a:t>
            </a:r>
            <a:endParaRPr lang="zh-CN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Clr>
                <a:srgbClr val="FFC000"/>
              </a:buClr>
              <a:buFont typeface="+mj-lt"/>
              <a:buAutoNum type="arabicPeriod"/>
            </a:pPr>
            <a:r>
              <a:rPr lang="zh-CN" altLang="en-US" dirty="0"/>
              <a:t>为</a:t>
            </a:r>
            <a:r>
              <a:rPr lang="en-US" altLang="zh-CN" dirty="0"/>
              <a:t>body</a:t>
            </a:r>
            <a:r>
              <a:rPr lang="zh-CN" altLang="en-US" dirty="0"/>
              <a:t>进行了居中</a:t>
            </a:r>
            <a:r>
              <a:rPr lang="zh-CN" altLang="en-US" dirty="0" smtClean="0"/>
              <a:t>设置。</a:t>
            </a:r>
            <a:endParaRPr lang="en-US" altLang="zh-CN" dirty="0" smtClean="0"/>
          </a:p>
          <a:p>
            <a:pPr marL="514350" indent="-514350">
              <a:buClr>
                <a:srgbClr val="FFC000"/>
              </a:buClr>
              <a:buFont typeface="+mj-lt"/>
              <a:buAutoNum type="arabicPeriod"/>
            </a:pPr>
            <a:r>
              <a:rPr lang="zh-CN" altLang="en-US" dirty="0" smtClean="0"/>
              <a:t>用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设置标题“注册：”。</a:t>
            </a:r>
            <a:endParaRPr lang="en-US" altLang="zh-CN" dirty="0" smtClean="0"/>
          </a:p>
          <a:p>
            <a:pPr marL="514350" indent="-514350">
              <a:buClr>
                <a:srgbClr val="FFC000"/>
              </a:buClr>
              <a:buFont typeface="+mj-lt"/>
              <a:buAutoNum type="arabicPeriod"/>
            </a:pPr>
            <a:r>
              <a:rPr lang="zh-CN" altLang="en-US" dirty="0" smtClean="0"/>
              <a:t>设置表单，设置</a:t>
            </a:r>
            <a:r>
              <a:rPr lang="en-US" altLang="zh-CN" dirty="0" smtClean="0"/>
              <a:t>option</a:t>
            </a:r>
            <a:r>
              <a:rPr lang="zh-CN" altLang="en-US" dirty="0" smtClean="0"/>
              <a:t>来选择学校名称，设置</a:t>
            </a:r>
            <a:r>
              <a:rPr lang="en-US" altLang="zh-CN" dirty="0" smtClean="0"/>
              <a:t>type=text</a:t>
            </a:r>
            <a:r>
              <a:rPr lang="zh-CN" altLang="en-US" dirty="0" smtClean="0"/>
              <a:t>的表单，分别填写“姓名”“学号”“身份证”，设置</a:t>
            </a:r>
            <a:r>
              <a:rPr lang="en-US" altLang="zh-CN" dirty="0" smtClean="0"/>
              <a:t>type=radio</a:t>
            </a:r>
            <a:r>
              <a:rPr lang="zh-CN" altLang="en-US" dirty="0" smtClean="0"/>
              <a:t>的两个按钮设置“性别”，并设置了重置按钮以及返回上一页按钮。</a:t>
            </a:r>
            <a:endParaRPr lang="en-US" altLang="zh-CN" dirty="0" smtClean="0"/>
          </a:p>
          <a:p>
            <a:pPr marL="514350" indent="-514350">
              <a:buClr>
                <a:srgbClr val="FFC000"/>
              </a:buClr>
              <a:buFont typeface="+mj-lt"/>
              <a:buAutoNum type="arabicPeriod"/>
            </a:pPr>
            <a:r>
              <a:rPr lang="zh-CN" altLang="en-US" dirty="0" smtClean="0"/>
              <a:t>利用</a:t>
            </a:r>
            <a:r>
              <a:rPr lang="en-US" altLang="zh-CN" dirty="0" smtClean="0"/>
              <a:t>JS</a:t>
            </a:r>
            <a:r>
              <a:rPr lang="zh-CN" altLang="en-US" dirty="0" smtClean="0"/>
              <a:t>判断输入信息是否与数组中存放数据一致，一致可以提交，注册成功。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9441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zh-CN" altLang="en-US" b="1" dirty="0" smtClean="0">
                <a:solidFill>
                  <a:schemeClr val="accent6">
                    <a:lumMod val="75000"/>
                  </a:schemeClr>
                </a:solidFill>
              </a:rPr>
              <a:t>页面一细节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sz="2700" dirty="0" smtClean="0">
                <a:solidFill>
                  <a:srgbClr val="FFC000"/>
                </a:solidFill>
              </a:rPr>
              <a:t>全局主色为</a:t>
            </a:r>
            <a:r>
              <a:rPr lang="en-US" altLang="zh-CN" sz="2700" dirty="0" smtClean="0">
                <a:solidFill>
                  <a:schemeClr val="accent6">
                    <a:lumMod val="75000"/>
                  </a:schemeClr>
                </a:solidFill>
              </a:rPr>
              <a:t>#f3a033</a:t>
            </a:r>
            <a:endParaRPr lang="zh-CN" altLang="en-US" sz="27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5" name="内容占位符 4"/>
          <p:cNvPicPr>
            <a:picLocks noGrp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772816"/>
            <a:ext cx="4568914" cy="3168352"/>
          </a:xfrm>
        </p:spPr>
      </p:pic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/>
              <a:t>如图所</a:t>
            </a:r>
            <a:r>
              <a:rPr lang="zh-CN" altLang="en-US" dirty="0" smtClean="0"/>
              <a:t>示，设置了一个超链接名为语言；设一个盒子模型，在盒子中插入了图片（图片的解释是“大学”），和两个标题。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6003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>
                <a:solidFill>
                  <a:schemeClr val="accent6">
                    <a:lumMod val="75000"/>
                  </a:schemeClr>
                </a:solidFill>
              </a:rPr>
              <a:t>用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CSS</a:t>
            </a:r>
            <a:r>
              <a:rPr lang="zh-CN" altLang="en-US" dirty="0" smtClean="0">
                <a:solidFill>
                  <a:schemeClr val="accent6">
                    <a:lumMod val="75000"/>
                  </a:schemeClr>
                </a:solidFill>
              </a:rPr>
              <a:t>设置样式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6" name="内容占位符 5"/>
          <p:cNvPicPr>
            <a:picLocks noGrp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651" y="1412776"/>
            <a:ext cx="3898341" cy="1446727"/>
          </a:xfrm>
        </p:spPr>
      </p:pic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60032" y="1484784"/>
            <a:ext cx="4038600" cy="4525963"/>
          </a:xfrm>
        </p:spPr>
        <p:txBody>
          <a:bodyPr/>
          <a:lstStyle/>
          <a:p>
            <a:r>
              <a:rPr lang="zh-CN" altLang="en-US" dirty="0" smtClean="0"/>
              <a:t>如图所示，对</a:t>
            </a:r>
            <a:r>
              <a:rPr lang="en-US" altLang="zh-CN" dirty="0" smtClean="0"/>
              <a:t>body</a:t>
            </a:r>
            <a:r>
              <a:rPr lang="zh-CN" altLang="en-US" dirty="0" smtClean="0"/>
              <a:t>设置居中，因为要求主体偏中下，对</a:t>
            </a:r>
            <a:r>
              <a:rPr lang="en-US" altLang="zh-CN" dirty="0" smtClean="0"/>
              <a:t>div</a:t>
            </a:r>
            <a:r>
              <a:rPr lang="zh-CN" altLang="en-US" dirty="0" smtClean="0"/>
              <a:t>设置上内边距，对表单中的按钮设置圆角样式，鼠标移至转变样式等，全局主色为</a:t>
            </a:r>
            <a:r>
              <a:rPr lang="en-US" altLang="zh-CN" dirty="0" smtClean="0"/>
              <a:t>#f3a033,</a:t>
            </a:r>
            <a:r>
              <a:rPr lang="zh-CN" altLang="en-US" dirty="0" smtClean="0"/>
              <a:t>所以将大部分颜色设置为</a:t>
            </a:r>
            <a:r>
              <a:rPr lang="en-US" altLang="zh-CN" dirty="0" smtClean="0"/>
              <a:t>#f3a033</a:t>
            </a:r>
            <a:r>
              <a:rPr lang="zh-CN" altLang="en-US" dirty="0" smtClean="0"/>
              <a:t>的颜色。</a:t>
            </a:r>
            <a:endParaRPr lang="zh-CN" altLang="en-US" dirty="0"/>
          </a:p>
        </p:txBody>
      </p:sp>
      <p:pic>
        <p:nvPicPr>
          <p:cNvPr id="7" name="图片 6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2852936"/>
            <a:ext cx="3883671" cy="1080120"/>
          </a:xfrm>
          <a:prstGeom prst="rect">
            <a:avLst/>
          </a:prstGeom>
        </p:spPr>
      </p:pic>
      <p:pic>
        <p:nvPicPr>
          <p:cNvPr id="8" name="图片 7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3923090"/>
            <a:ext cx="3883671" cy="2780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844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b="1" dirty="0" smtClean="0">
                <a:solidFill>
                  <a:schemeClr val="accent6">
                    <a:lumMod val="75000"/>
                  </a:schemeClr>
                </a:solidFill>
              </a:rPr>
              <a:t>设置表单</a:t>
            </a:r>
            <a:endParaRPr lang="zh-CN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5" name="内容占位符 4"/>
          <p:cNvPicPr>
            <a:picLocks noGrp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348880"/>
            <a:ext cx="4572000" cy="2160240"/>
          </a:xfrm>
        </p:spPr>
      </p:pic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/>
              <a:t>如图所</a:t>
            </a:r>
            <a:r>
              <a:rPr lang="zh-CN" altLang="en-US" dirty="0" smtClean="0"/>
              <a:t>示，设置一个名为“手机号”的输入框，用</a:t>
            </a:r>
            <a:r>
              <a:rPr lang="en-US" altLang="zh-CN" dirty="0" smtClean="0"/>
              <a:t>label</a:t>
            </a:r>
            <a:r>
              <a:rPr lang="zh-CN" altLang="en-US" dirty="0" smtClean="0"/>
              <a:t>可对名称进行样式设置，然后设置一个提交按钮名为“注册”，再设置一个单选按钮，名为“已经阅读并同意协议”。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9498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b="1" dirty="0" smtClean="0">
                <a:solidFill>
                  <a:schemeClr val="accent6">
                    <a:lumMod val="75000"/>
                  </a:schemeClr>
                </a:solidFill>
              </a:rPr>
              <a:t>用</a:t>
            </a: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</a:rPr>
              <a:t>JS</a:t>
            </a:r>
            <a:r>
              <a:rPr lang="zh-CN" altLang="en-US" b="1" dirty="0" smtClean="0">
                <a:solidFill>
                  <a:schemeClr val="accent6">
                    <a:lumMod val="75000"/>
                  </a:schemeClr>
                </a:solidFill>
              </a:rPr>
              <a:t>对表单进行设置</a:t>
            </a:r>
            <a:endParaRPr lang="zh-CN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5" name="内容占位符 4"/>
          <p:cNvPicPr>
            <a:picLocks noGrp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2348880"/>
            <a:ext cx="4495800" cy="2211304"/>
          </a:xfrm>
        </p:spPr>
      </p:pic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如图所</a:t>
            </a:r>
            <a:r>
              <a:rPr lang="zh-CN" altLang="en-US" dirty="0" smtClean="0"/>
              <a:t>示，对</a:t>
            </a:r>
            <a:r>
              <a:rPr lang="en-US" altLang="zh-CN" dirty="0" smtClean="0"/>
              <a:t>button</a:t>
            </a:r>
            <a:r>
              <a:rPr lang="zh-CN" altLang="en-US" dirty="0" smtClean="0"/>
              <a:t>设置一个函数，定义一个变量</a:t>
            </a:r>
            <a:r>
              <a:rPr lang="en-US" altLang="zh-CN" dirty="0" smtClean="0"/>
              <a:t>x=</a:t>
            </a:r>
            <a:r>
              <a:rPr lang="en-US" altLang="zh-CN" dirty="0" err="1"/>
              <a:t>document.getElementById</a:t>
            </a:r>
            <a:r>
              <a:rPr lang="en-US" altLang="zh-CN" dirty="0" smtClean="0"/>
              <a:t>(“dianji1”)</a:t>
            </a:r>
            <a:r>
              <a:rPr lang="zh-CN" altLang="en-US" dirty="0" smtClean="0"/>
              <a:t>，将单选</a:t>
            </a:r>
            <a:r>
              <a:rPr lang="en-US" altLang="zh-CN" dirty="0" smtClean="0"/>
              <a:t>id</a:t>
            </a:r>
            <a:r>
              <a:rPr lang="zh-CN" altLang="en-US" dirty="0" smtClean="0"/>
              <a:t>设为</a:t>
            </a:r>
            <a:r>
              <a:rPr lang="en-US" altLang="zh-CN" dirty="0" smtClean="0"/>
              <a:t>dianji1,</a:t>
            </a:r>
            <a:r>
              <a:rPr lang="zh-CN" altLang="en-US" dirty="0" smtClean="0"/>
              <a:t>用</a:t>
            </a:r>
            <a:r>
              <a:rPr lang="en-US" altLang="zh-CN" dirty="0" smtClean="0"/>
              <a:t>if-else</a:t>
            </a:r>
            <a:r>
              <a:rPr lang="zh-CN" altLang="en-US" dirty="0" smtClean="0"/>
              <a:t>结构判断如果勾选，跳转“考核二页面”，否则，用</a:t>
            </a:r>
            <a:r>
              <a:rPr lang="en-US" altLang="zh-CN" dirty="0" smtClean="0"/>
              <a:t>alert</a:t>
            </a:r>
            <a:r>
              <a:rPr lang="zh-CN" altLang="en-US" dirty="0" smtClean="0"/>
              <a:t>跳出警告框：提示用户勾选用户协定。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754199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b="1" dirty="0" smtClean="0">
                <a:solidFill>
                  <a:schemeClr val="accent6">
                    <a:lumMod val="75000"/>
                  </a:schemeClr>
                </a:solidFill>
              </a:rPr>
              <a:t>页面二细节</a:t>
            </a:r>
            <a:endParaRPr lang="zh-CN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5" name="内容占位符 4"/>
          <p:cNvPicPr>
            <a:picLocks noGrp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737313"/>
            <a:ext cx="4038600" cy="2251737"/>
          </a:xfrm>
        </p:spPr>
      </p:pic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如图所示，先设置一个标题，页面二主要以表单为主，用</a:t>
            </a:r>
            <a:r>
              <a:rPr lang="en-US" altLang="zh-CN" dirty="0" smtClean="0"/>
              <a:t>select</a:t>
            </a:r>
            <a:r>
              <a:rPr lang="zh-CN" altLang="en-US" dirty="0" smtClean="0"/>
              <a:t>来设置学校名称，并用</a:t>
            </a:r>
            <a:r>
              <a:rPr lang="en-US" altLang="zh-CN" dirty="0" smtClean="0"/>
              <a:t>selected</a:t>
            </a:r>
            <a:r>
              <a:rPr lang="zh-CN" altLang="en-US" dirty="0" smtClean="0"/>
              <a:t>对沈阳理工大学进行默认，又设置了姓名，学号，身份证以及性别，提交表单我设置了一个新的接收处，提交成功会跳转页面，</a:t>
            </a:r>
            <a:r>
              <a:rPr lang="en-US" altLang="zh-CN" dirty="0" smtClean="0"/>
              <a:t>reset</a:t>
            </a:r>
            <a:r>
              <a:rPr lang="zh-CN" altLang="en-US" dirty="0" smtClean="0"/>
              <a:t>设置重置信息按钮，又是一个表单设置返回上一级按钮，可返回上一页面。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1112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自定义 1">
      <a:dk1>
        <a:sysClr val="windowText" lastClr="000000"/>
      </a:dk1>
      <a:lt1>
        <a:sysClr val="window" lastClr="FFFFFF"/>
      </a:lt1>
      <a:dk2>
        <a:srgbClr val="002060"/>
      </a:dk2>
      <a:lt2>
        <a:srgbClr val="EEECE1"/>
      </a:lt2>
      <a:accent1>
        <a:srgbClr val="7030A0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7030A0"/>
      </a:hlink>
      <a:folHlink>
        <a:srgbClr val="FF0000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657</TotalTime>
  <Words>893</Words>
  <Application>Microsoft Office PowerPoint</Application>
  <PresentationFormat>全屏显示(4:3)</PresentationFormat>
  <Paragraphs>42</Paragraphs>
  <Slides>18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19" baseType="lpstr">
      <vt:lpstr>Office 主题​​</vt:lpstr>
      <vt:lpstr>——前端-郇岩棋</vt:lpstr>
      <vt:lpstr>考核内容解析 考核作业主要分为两个页面</vt:lpstr>
      <vt:lpstr>考核页面一</vt:lpstr>
      <vt:lpstr>考核页面二</vt:lpstr>
      <vt:lpstr>页面一细节 全局主色为#f3a033</vt:lpstr>
      <vt:lpstr>用CSS设置样式</vt:lpstr>
      <vt:lpstr>设置表单</vt:lpstr>
      <vt:lpstr>用JS对表单进行设置</vt:lpstr>
      <vt:lpstr>页面二细节</vt:lpstr>
      <vt:lpstr>CSS设置样式</vt:lpstr>
      <vt:lpstr>用JS对输入内容进行判断</vt:lpstr>
      <vt:lpstr>使用meta标签：viewport</vt:lpstr>
      <vt:lpstr>最终页面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dell</dc:creator>
  <cp:lastModifiedBy>dell</cp:lastModifiedBy>
  <cp:revision>26</cp:revision>
  <dcterms:created xsi:type="dcterms:W3CDTF">2019-11-20T10:22:02Z</dcterms:created>
  <dcterms:modified xsi:type="dcterms:W3CDTF">2019-12-01T06:48:26Z</dcterms:modified>
</cp:coreProperties>
</file>