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7"/>
  </p:notesMasterIdLst>
  <p:sldIdLst>
    <p:sldId id="266" r:id="rId2"/>
    <p:sldId id="269" r:id="rId3"/>
    <p:sldId id="267" r:id="rId4"/>
    <p:sldId id="268" r:id="rId5"/>
    <p:sldId id="273" r:id="rId6"/>
  </p:sldIdLst>
  <p:sldSz cx="14630400" cy="8229600"/>
  <p:notesSz cx="8229600" cy="146304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MuseoModerno Medium" panose="020B0604020202020204" charset="0"/>
      <p:regular r:id="rId12"/>
    </p:embeddedFont>
    <p:embeddedFont>
      <p:font typeface="Source Sans Pro" panose="020B0503030403020204" pitchFamily="34" charset="0"/>
      <p:regular r:id="rId13"/>
    </p:embeddedFont>
  </p:embeddedFont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>
        <p:scale>
          <a:sx n="70" d="100"/>
          <a:sy n="70" d="100"/>
        </p:scale>
        <p:origin x="1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3/9/2025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05840" y="7627620"/>
            <a:ext cx="3291840" cy="438150"/>
          </a:xfrm>
        </p:spPr>
        <p:txBody>
          <a:bodyPr/>
          <a:lstStyle/>
          <a:p>
            <a:fld id="{760FBDFE-C587-4B4C-A407-44438C67B59E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846320" y="7627620"/>
            <a:ext cx="4937760" cy="43815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32720" y="7627620"/>
            <a:ext cx="3291840" cy="438150"/>
          </a:xfrm>
        </p:spPr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2192655"/>
            <a:ext cx="7556421" cy="212633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Manual de Usuario:</a:t>
            </a:r>
            <a:r>
              <a:rPr lang="es-VE" altLang="en-US" sz="44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 del</a:t>
            </a:r>
            <a:r>
              <a:rPr lang="en-US" sz="44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 </a:t>
            </a:r>
            <a:r>
              <a:rPr lang="es-VE" altLang="en-US" sz="44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blog las colinas</a:t>
            </a:r>
          </a:p>
        </p:txBody>
      </p:sp>
      <p:sp>
        <p:nvSpPr>
          <p:cNvPr id="4" name="Text 1"/>
          <p:cNvSpPr/>
          <p:nvPr/>
        </p:nvSpPr>
        <p:spPr>
          <a:xfrm>
            <a:off x="793790" y="4659154"/>
            <a:ext cx="7556421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Bienvenido a nuestro manual de usuario. 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 err="1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Aprenderás</a:t>
            </a: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todo lo que necesitas saber para navegar nuestra página web.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80190" y="1747480"/>
            <a:ext cx="7556421" cy="212633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Explorando la Página Principal: </a:t>
            </a:r>
            <a:r>
              <a:rPr lang="en-US" sz="4450" u="sng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Un Vistazo General</a:t>
            </a:r>
            <a:endParaRPr lang="en-US" sz="4450" u="sng" dirty="0"/>
          </a:p>
        </p:txBody>
      </p:sp>
      <p:sp>
        <p:nvSpPr>
          <p:cNvPr id="5" name="Text 2"/>
          <p:cNvSpPr/>
          <p:nvPr/>
        </p:nvSpPr>
        <p:spPr>
          <a:xfrm>
            <a:off x="6455569" y="4554141"/>
            <a:ext cx="159544" cy="34028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7017306" y="4469130"/>
            <a:ext cx="2927747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Descubre los elementos clave de la página principal.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10332363" y="4554141"/>
            <a:ext cx="189190" cy="34028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2</a:t>
            </a:r>
            <a:endParaRPr lang="en-US" sz="2650" dirty="0"/>
          </a:p>
        </p:txBody>
      </p:sp>
      <p:sp>
        <p:nvSpPr>
          <p:cNvPr id="9" name="Text 6"/>
          <p:cNvSpPr/>
          <p:nvPr/>
        </p:nvSpPr>
        <p:spPr>
          <a:xfrm>
            <a:off x="10908983" y="4469130"/>
            <a:ext cx="2927747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Navega por las secciones principales.</a:t>
            </a: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7017306" y="5716548"/>
            <a:ext cx="6819305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Identifica las opciones de búsqueda y filtros.</a:t>
            </a:r>
            <a:endParaRPr lang="en-US" sz="1750" dirty="0"/>
          </a:p>
        </p:txBody>
      </p:sp>
      <p:pic>
        <p:nvPicPr>
          <p:cNvPr id="4" name="Imagen 3" descr="Screenshot_20250207-1932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28" y="0"/>
            <a:ext cx="4450715" cy="8229600"/>
          </a:xfrm>
          <a:prstGeom prst="rect">
            <a:avLst/>
          </a:prstGeom>
        </p:spPr>
      </p:pic>
      <p:sp>
        <p:nvSpPr>
          <p:cNvPr id="11" name="Cuadro de texto 10"/>
          <p:cNvSpPr txBox="1"/>
          <p:nvPr/>
        </p:nvSpPr>
        <p:spPr>
          <a:xfrm>
            <a:off x="6355398" y="5574746"/>
            <a:ext cx="5194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altLang="es-ES" sz="3200" dirty="0"/>
              <a:t>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10512" y="357467"/>
            <a:ext cx="7556421" cy="212633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u="sng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M</a:t>
            </a:r>
            <a:r>
              <a:rPr lang="es-VE" altLang="en-US" sz="4450" u="sng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enude inicio</a:t>
            </a:r>
          </a:p>
        </p:txBody>
      </p:sp>
      <p:pic>
        <p:nvPicPr>
          <p:cNvPr id="2" name="Imagen 1" descr="Screenshot_20250207-1932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4496" y="0"/>
            <a:ext cx="4450715" cy="8229600"/>
          </a:xfrm>
          <a:prstGeom prst="rect">
            <a:avLst/>
          </a:prstGeom>
        </p:spPr>
      </p:pic>
      <p:sp>
        <p:nvSpPr>
          <p:cNvPr id="7" name="Cuadro de texto 6"/>
          <p:cNvSpPr txBox="1"/>
          <p:nvPr/>
        </p:nvSpPr>
        <p:spPr>
          <a:xfrm>
            <a:off x="780209" y="1657037"/>
            <a:ext cx="4876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altLang="es-ES" dirty="0">
                <a:latin typeface="Arial" panose="020B0604020202020204" pitchFamily="34" charset="0"/>
                <a:cs typeface="Arial" panose="020B0604020202020204" pitchFamily="34" charset="0"/>
              </a:rPr>
              <a:t>En el menú de inicio podrán encontrar las noticias del día tres PDF (tutoriales) sobre el uso de herramientas de ofimática y en la parte superior derecha de la pantalla hay un botón para acceder a diversas funciones del blog.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Screenshot_20250207-1933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2098" y="0"/>
            <a:ext cx="3648075" cy="8229600"/>
          </a:xfrm>
          <a:prstGeom prst="rect">
            <a:avLst/>
          </a:prstGeom>
        </p:spPr>
      </p:pic>
      <p:sp>
        <p:nvSpPr>
          <p:cNvPr id="6" name="Cuadro de texto 5"/>
          <p:cNvSpPr txBox="1"/>
          <p:nvPr/>
        </p:nvSpPr>
        <p:spPr>
          <a:xfrm>
            <a:off x="721777" y="1109478"/>
            <a:ext cx="48768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altLang="es-ES" dirty="0"/>
              <a:t>Al presionar el botón en la parte </a:t>
            </a:r>
            <a:r>
              <a:rPr lang="es-VE" altLang="es-E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superior derecha de la pantalla aparecerán las opciones de crear noticias la cual te permitirá crear y publicar noticias y la opción de ver todas las noticias publicadas </a:t>
            </a:r>
            <a:r>
              <a:rPr lang="es-VE" altLang="es-ES" dirty="0"/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186855" y="698103"/>
            <a:ext cx="7556421" cy="141755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Contacto y Soporte: </a:t>
            </a:r>
            <a:r>
              <a:rPr lang="en-US" sz="4450" u="sng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Obtén Ayuda Adicional</a:t>
            </a:r>
            <a:endParaRPr lang="en-US" sz="4450" u="sng" dirty="0"/>
          </a:p>
        </p:txBody>
      </p:sp>
      <p:sp>
        <p:nvSpPr>
          <p:cNvPr id="4" name="Text 1"/>
          <p:cNvSpPr/>
          <p:nvPr/>
        </p:nvSpPr>
        <p:spPr>
          <a:xfrm>
            <a:off x="1186855" y="2455823"/>
            <a:ext cx="7556421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Si tienes alguna duda o necesitas ayuda, contacta con nuestro equipo de </a:t>
            </a:r>
            <a:r>
              <a:rPr lang="es-E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soporte </a:t>
            </a:r>
            <a:r>
              <a:rPr lang="es-VE" alt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 través del correo electronico :</a:t>
            </a:r>
            <a:r>
              <a:rPr lang="es-VE" altLang="en-US" sz="1750" dirty="0">
                <a:solidFill>
                  <a:srgbClr val="2B4150"/>
                </a:solidFill>
                <a:highlight>
                  <a:srgbClr val="00FFFF"/>
                </a:highlight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altLang="es-ES" sz="1750" dirty="0">
                <a:highlight>
                  <a:srgbClr val="00FFFF"/>
                </a:highlight>
                <a:sym typeface="+mn-ea"/>
              </a:rPr>
              <a:t>chapy7888@gmail.com</a:t>
            </a:r>
            <a:endParaRPr lang="en-US" altLang="es-E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174</Words>
  <Application>Microsoft Office PowerPoint</Application>
  <PresentationFormat>Personalizado</PresentationFormat>
  <Paragraphs>15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Source Sans Pro</vt:lpstr>
      <vt:lpstr>Calibri</vt:lpstr>
      <vt:lpstr>MuseoModerno Medium</vt:lpstr>
      <vt:lpstr>Arial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Flia Velasquez Sucre</cp:lastModifiedBy>
  <cp:revision>5</cp:revision>
  <dcterms:created xsi:type="dcterms:W3CDTF">2025-02-23T23:38:00Z</dcterms:created>
  <dcterms:modified xsi:type="dcterms:W3CDTF">2025-03-09T13:14:28Z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4E5130351700422FA0D31AEC6F1EB6D5_13</vt:lpwstr>
  </property>
  <property fmtid="{D5CDD505-2E9C-101B-9397-08002B2CF9AE}" pid="3" name="KSOProductBuildVer">
    <vt:lpwstr>3082-12.2.0.19805</vt:lpwstr>
  </property>
</Properties>
</file>